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30"/>
  </p:notesMasterIdLst>
  <p:handoutMasterIdLst>
    <p:handoutMasterId r:id="rId31"/>
  </p:handoutMasterIdLst>
  <p:sldIdLst>
    <p:sldId id="256" r:id="rId3"/>
    <p:sldId id="310" r:id="rId4"/>
    <p:sldId id="299" r:id="rId5"/>
    <p:sldId id="349" r:id="rId6"/>
    <p:sldId id="350" r:id="rId7"/>
    <p:sldId id="331" r:id="rId8"/>
    <p:sldId id="277" r:id="rId9"/>
    <p:sldId id="338" r:id="rId10"/>
    <p:sldId id="345" r:id="rId11"/>
    <p:sldId id="346" r:id="rId12"/>
    <p:sldId id="328" r:id="rId13"/>
    <p:sldId id="334" r:id="rId14"/>
    <p:sldId id="339" r:id="rId15"/>
    <p:sldId id="335" r:id="rId16"/>
    <p:sldId id="347" r:id="rId17"/>
    <p:sldId id="330" r:id="rId18"/>
    <p:sldId id="329" r:id="rId19"/>
    <p:sldId id="332" r:id="rId20"/>
    <p:sldId id="333" r:id="rId21"/>
    <p:sldId id="341" r:id="rId22"/>
    <p:sldId id="342" r:id="rId23"/>
    <p:sldId id="340" r:id="rId24"/>
    <p:sldId id="337" r:id="rId25"/>
    <p:sldId id="343" r:id="rId26"/>
    <p:sldId id="348" r:id="rId27"/>
    <p:sldId id="344" r:id="rId28"/>
    <p:sldId id="32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455"/>
    <a:srgbClr val="D70074"/>
    <a:srgbClr val="425A82"/>
    <a:srgbClr val="B1C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35" autoAdjust="0"/>
    <p:restoredTop sz="94660"/>
  </p:normalViewPr>
  <p:slideViewPr>
    <p:cSldViewPr>
      <p:cViewPr>
        <p:scale>
          <a:sx n="100" d="100"/>
          <a:sy n="100" d="100"/>
        </p:scale>
        <p:origin x="537" y="3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61"/>
    </p:cViewPr>
  </p:sorterViewPr>
  <p:notesViewPr>
    <p:cSldViewPr showGuides="1">
      <p:cViewPr varScale="1">
        <p:scale>
          <a:sx n="79" d="100"/>
          <a:sy n="79" d="100"/>
        </p:scale>
        <p:origin x="3942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EED158-BEAC-4EA3-9B23-08F09E3C571D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99A9145E-CEEC-4F6B-A247-17B9F5987847}">
      <dgm:prSet phldrT="[Text]" custT="1"/>
      <dgm:spPr/>
      <dgm:t>
        <a:bodyPr/>
        <a:lstStyle/>
        <a:p>
          <a:r>
            <a:rPr lang="en-US" sz="1400" b="1" dirty="0"/>
            <a:t>Why give a Poster?</a:t>
          </a:r>
        </a:p>
      </dgm:t>
    </dgm:pt>
    <dgm:pt modelId="{11A70AD8-0468-451B-818D-E1FFD14AE3D0}" type="parTrans" cxnId="{F5580EE2-3D7A-4249-B6C5-249FBEF82268}">
      <dgm:prSet/>
      <dgm:spPr/>
      <dgm:t>
        <a:bodyPr/>
        <a:lstStyle/>
        <a:p>
          <a:endParaRPr lang="en-US"/>
        </a:p>
      </dgm:t>
    </dgm:pt>
    <dgm:pt modelId="{EAC315B4-55D7-4A5A-B10A-73049739B2C6}" type="sibTrans" cxnId="{F5580EE2-3D7A-4249-B6C5-249FBEF82268}">
      <dgm:prSet/>
      <dgm:spPr/>
      <dgm:t>
        <a:bodyPr/>
        <a:lstStyle/>
        <a:p>
          <a:endParaRPr lang="en-US"/>
        </a:p>
      </dgm:t>
    </dgm:pt>
    <dgm:pt modelId="{BCCD58EA-AB3B-4B71-B607-3DC8D81211E5}">
      <dgm:prSet phldrT="[Text]" custT="1"/>
      <dgm:spPr/>
      <dgm:t>
        <a:bodyPr/>
        <a:lstStyle/>
        <a:p>
          <a:r>
            <a:rPr lang="en-US" sz="1400" b="1" dirty="0"/>
            <a:t>Preparing the poster</a:t>
          </a:r>
        </a:p>
      </dgm:t>
    </dgm:pt>
    <dgm:pt modelId="{498F5720-2C66-48C5-8AF3-4466B1D97ABE}" type="parTrans" cxnId="{413D7829-22DF-4A24-A31B-5948BE8E610F}">
      <dgm:prSet/>
      <dgm:spPr/>
      <dgm:t>
        <a:bodyPr/>
        <a:lstStyle/>
        <a:p>
          <a:endParaRPr lang="en-US"/>
        </a:p>
      </dgm:t>
    </dgm:pt>
    <dgm:pt modelId="{6C8AD582-D58F-4CC3-B030-1C64B9027261}" type="sibTrans" cxnId="{413D7829-22DF-4A24-A31B-5948BE8E610F}">
      <dgm:prSet/>
      <dgm:spPr/>
      <dgm:t>
        <a:bodyPr/>
        <a:lstStyle/>
        <a:p>
          <a:endParaRPr lang="en-US"/>
        </a:p>
      </dgm:t>
    </dgm:pt>
    <dgm:pt modelId="{49104F6F-22AE-45F8-92CB-904CC4C0DAF0}">
      <dgm:prSet phldrT="[Text]" custT="1"/>
      <dgm:spPr/>
      <dgm:t>
        <a:bodyPr/>
        <a:lstStyle/>
        <a:p>
          <a:r>
            <a:rPr lang="en-US" sz="1400" b="1" dirty="0"/>
            <a:t>Preparing yourself</a:t>
          </a:r>
        </a:p>
      </dgm:t>
    </dgm:pt>
    <dgm:pt modelId="{1D673822-E089-4468-B423-7CAB9BECBEE6}" type="parTrans" cxnId="{5FE65D89-6D27-40E0-8039-365F938CE0F2}">
      <dgm:prSet/>
      <dgm:spPr/>
      <dgm:t>
        <a:bodyPr/>
        <a:lstStyle/>
        <a:p>
          <a:endParaRPr lang="en-US"/>
        </a:p>
      </dgm:t>
    </dgm:pt>
    <dgm:pt modelId="{8C73A6EA-1BD4-4C7E-BC72-7C53FE7C0601}" type="sibTrans" cxnId="{5FE65D89-6D27-40E0-8039-365F938CE0F2}">
      <dgm:prSet/>
      <dgm:spPr/>
      <dgm:t>
        <a:bodyPr/>
        <a:lstStyle/>
        <a:p>
          <a:endParaRPr lang="en-US"/>
        </a:p>
      </dgm:t>
    </dgm:pt>
    <dgm:pt modelId="{42BED76C-8849-4629-8D28-1F47091FA439}">
      <dgm:prSet phldrT="[Text]" custT="1"/>
      <dgm:spPr/>
      <dgm:t>
        <a:bodyPr/>
        <a:lstStyle/>
        <a:p>
          <a:r>
            <a:rPr lang="en-US" sz="1400" b="1" dirty="0"/>
            <a:t>Discussion</a:t>
          </a:r>
        </a:p>
      </dgm:t>
    </dgm:pt>
    <dgm:pt modelId="{A7B083F1-61F4-443E-8714-379BCE3FF936}" type="parTrans" cxnId="{00408D56-C2AC-464A-8791-9D0C518CA77F}">
      <dgm:prSet/>
      <dgm:spPr/>
      <dgm:t>
        <a:bodyPr/>
        <a:lstStyle/>
        <a:p>
          <a:endParaRPr lang="en-US"/>
        </a:p>
      </dgm:t>
    </dgm:pt>
    <dgm:pt modelId="{1F7C0356-D626-44AA-9427-CEC8AE15A949}" type="sibTrans" cxnId="{00408D56-C2AC-464A-8791-9D0C518CA77F}">
      <dgm:prSet/>
      <dgm:spPr/>
      <dgm:t>
        <a:bodyPr/>
        <a:lstStyle/>
        <a:p>
          <a:endParaRPr lang="en-US"/>
        </a:p>
      </dgm:t>
    </dgm:pt>
    <dgm:pt modelId="{6CE8C9ED-C485-4A21-B665-AFEC721231ED}">
      <dgm:prSet phldrT="[Text]" custT="1"/>
      <dgm:spPr/>
      <dgm:t>
        <a:bodyPr/>
        <a:lstStyle/>
        <a:p>
          <a:r>
            <a:rPr lang="en-US" sz="1400" b="1" dirty="0"/>
            <a:t>Presenting</a:t>
          </a:r>
        </a:p>
      </dgm:t>
    </dgm:pt>
    <dgm:pt modelId="{27CB4930-E0DE-4696-AFB0-7AE7AE1BEDB4}" type="parTrans" cxnId="{2EA6C2CC-1550-47B9-91FA-448006533EF1}">
      <dgm:prSet/>
      <dgm:spPr/>
      <dgm:t>
        <a:bodyPr/>
        <a:lstStyle/>
        <a:p>
          <a:endParaRPr lang="en-US"/>
        </a:p>
      </dgm:t>
    </dgm:pt>
    <dgm:pt modelId="{EA604846-4B82-447B-869D-176297A59588}" type="sibTrans" cxnId="{2EA6C2CC-1550-47B9-91FA-448006533EF1}">
      <dgm:prSet/>
      <dgm:spPr/>
      <dgm:t>
        <a:bodyPr/>
        <a:lstStyle/>
        <a:p>
          <a:endParaRPr lang="en-US"/>
        </a:p>
      </dgm:t>
    </dgm:pt>
    <dgm:pt modelId="{0C75AA9D-BD09-4F5E-AFC5-E1B78A8954B8}">
      <dgm:prSet phldrT="[Text]" custT="1"/>
      <dgm:spPr/>
      <dgm:t>
        <a:bodyPr/>
        <a:lstStyle/>
        <a:p>
          <a:r>
            <a:rPr lang="en-US" sz="1400" b="1" dirty="0"/>
            <a:t>Judging Criteria</a:t>
          </a:r>
        </a:p>
      </dgm:t>
    </dgm:pt>
    <dgm:pt modelId="{5AC888F6-1D27-468E-B88A-3B151ED9CB59}" type="parTrans" cxnId="{802DE0B8-40C1-429D-9A66-59794CF3E85A}">
      <dgm:prSet/>
      <dgm:spPr/>
      <dgm:t>
        <a:bodyPr/>
        <a:lstStyle/>
        <a:p>
          <a:endParaRPr lang="en-US"/>
        </a:p>
      </dgm:t>
    </dgm:pt>
    <dgm:pt modelId="{30A33CD1-5A61-4A91-B321-05EA3AECA6A1}" type="sibTrans" cxnId="{802DE0B8-40C1-429D-9A66-59794CF3E85A}">
      <dgm:prSet/>
      <dgm:spPr/>
      <dgm:t>
        <a:bodyPr/>
        <a:lstStyle/>
        <a:p>
          <a:endParaRPr lang="en-US"/>
        </a:p>
      </dgm:t>
    </dgm:pt>
    <dgm:pt modelId="{F77D88E6-E666-4227-BE3B-929E8F840085}" type="pres">
      <dgm:prSet presAssocID="{D0EED158-BEAC-4EA3-9B23-08F09E3C571D}" presName="Name0" presStyleCnt="0">
        <dgm:presLayoutVars>
          <dgm:dir/>
          <dgm:resizeHandles val="exact"/>
        </dgm:presLayoutVars>
      </dgm:prSet>
      <dgm:spPr/>
    </dgm:pt>
    <dgm:pt modelId="{C83E7E8E-D6AC-4F62-A3FF-7D4C5FF6E011}" type="pres">
      <dgm:prSet presAssocID="{99A9145E-CEEC-4F6B-A247-17B9F5987847}" presName="composite" presStyleCnt="0"/>
      <dgm:spPr/>
    </dgm:pt>
    <dgm:pt modelId="{6B286961-06BA-46C9-8DB8-77302E548A88}" type="pres">
      <dgm:prSet presAssocID="{99A9145E-CEEC-4F6B-A247-17B9F5987847}" presName="bgChev" presStyleLbl="node1" presStyleIdx="0" presStyleCnt="6"/>
      <dgm:spPr/>
    </dgm:pt>
    <dgm:pt modelId="{6B7289EA-177E-400B-911B-C387CD602A30}" type="pres">
      <dgm:prSet presAssocID="{99A9145E-CEEC-4F6B-A247-17B9F5987847}" presName="tx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053BB-6336-40C8-864E-F69724566B8D}" type="pres">
      <dgm:prSet presAssocID="{EAC315B4-55D7-4A5A-B10A-73049739B2C6}" presName="compositeSpace" presStyleCnt="0"/>
      <dgm:spPr/>
    </dgm:pt>
    <dgm:pt modelId="{D67000C6-9DB3-457C-A254-252BE3FF8D28}" type="pres">
      <dgm:prSet presAssocID="{0C75AA9D-BD09-4F5E-AFC5-E1B78A8954B8}" presName="composite" presStyleCnt="0"/>
      <dgm:spPr/>
    </dgm:pt>
    <dgm:pt modelId="{B5AD44D2-2EB9-422D-8B82-7AA11211EB63}" type="pres">
      <dgm:prSet presAssocID="{0C75AA9D-BD09-4F5E-AFC5-E1B78A8954B8}" presName="bgChev" presStyleLbl="node1" presStyleIdx="1" presStyleCnt="6"/>
      <dgm:spPr/>
    </dgm:pt>
    <dgm:pt modelId="{79B243B4-3EA6-4D13-9016-A97298A5A20A}" type="pres">
      <dgm:prSet presAssocID="{0C75AA9D-BD09-4F5E-AFC5-E1B78A8954B8}" presName="tx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E9B6AF-45C8-44D3-80DE-E188F994D9B7}" type="pres">
      <dgm:prSet presAssocID="{30A33CD1-5A61-4A91-B321-05EA3AECA6A1}" presName="compositeSpace" presStyleCnt="0"/>
      <dgm:spPr/>
    </dgm:pt>
    <dgm:pt modelId="{527FB945-4A92-4E75-96DF-89EFE4BCF87E}" type="pres">
      <dgm:prSet presAssocID="{BCCD58EA-AB3B-4B71-B607-3DC8D81211E5}" presName="composite" presStyleCnt="0"/>
      <dgm:spPr/>
    </dgm:pt>
    <dgm:pt modelId="{EE884181-6EE8-43FC-A6B8-F7D9DA2C32EE}" type="pres">
      <dgm:prSet presAssocID="{BCCD58EA-AB3B-4B71-B607-3DC8D81211E5}" presName="bgChev" presStyleLbl="node1" presStyleIdx="2" presStyleCnt="6"/>
      <dgm:spPr/>
    </dgm:pt>
    <dgm:pt modelId="{B8407779-298B-4492-9029-5C25663F3715}" type="pres">
      <dgm:prSet presAssocID="{BCCD58EA-AB3B-4B71-B607-3DC8D81211E5}" presName="tx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4ED25-E305-4E4E-B7D0-6CE5E72EE50B}" type="pres">
      <dgm:prSet presAssocID="{6C8AD582-D58F-4CC3-B030-1C64B9027261}" presName="compositeSpace" presStyleCnt="0"/>
      <dgm:spPr/>
    </dgm:pt>
    <dgm:pt modelId="{025C9A0D-0DAB-463C-9AC1-A4E22D769FF2}" type="pres">
      <dgm:prSet presAssocID="{49104F6F-22AE-45F8-92CB-904CC4C0DAF0}" presName="composite" presStyleCnt="0"/>
      <dgm:spPr/>
    </dgm:pt>
    <dgm:pt modelId="{CA32D2CA-FC27-4ADA-994C-777B48C60901}" type="pres">
      <dgm:prSet presAssocID="{49104F6F-22AE-45F8-92CB-904CC4C0DAF0}" presName="bgChev" presStyleLbl="node1" presStyleIdx="3" presStyleCnt="6"/>
      <dgm:spPr/>
    </dgm:pt>
    <dgm:pt modelId="{C023E925-045B-41BB-A45C-27629059F24C}" type="pres">
      <dgm:prSet presAssocID="{49104F6F-22AE-45F8-92CB-904CC4C0DAF0}" presName="tx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DB792-1EAC-44AD-8EEC-C0C5894DA7D6}" type="pres">
      <dgm:prSet presAssocID="{8C73A6EA-1BD4-4C7E-BC72-7C53FE7C0601}" presName="compositeSpace" presStyleCnt="0"/>
      <dgm:spPr/>
    </dgm:pt>
    <dgm:pt modelId="{A4556ABA-241F-4206-BC47-D4F8616354CC}" type="pres">
      <dgm:prSet presAssocID="{6CE8C9ED-C485-4A21-B665-AFEC721231ED}" presName="composite" presStyleCnt="0"/>
      <dgm:spPr/>
    </dgm:pt>
    <dgm:pt modelId="{37A7FD2A-92B3-41DB-B326-014D6C1B13DF}" type="pres">
      <dgm:prSet presAssocID="{6CE8C9ED-C485-4A21-B665-AFEC721231ED}" presName="bgChev" presStyleLbl="node1" presStyleIdx="4" presStyleCnt="6"/>
      <dgm:spPr/>
    </dgm:pt>
    <dgm:pt modelId="{43D659D9-CC49-4A40-BDE7-E768A98324BC}" type="pres">
      <dgm:prSet presAssocID="{6CE8C9ED-C485-4A21-B665-AFEC721231ED}" presName="tx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5B559-50B4-4599-AB8F-4A1797163915}" type="pres">
      <dgm:prSet presAssocID="{EA604846-4B82-447B-869D-176297A59588}" presName="compositeSpace" presStyleCnt="0"/>
      <dgm:spPr/>
    </dgm:pt>
    <dgm:pt modelId="{DB859FE2-CB57-46A3-B3A2-D237D5085512}" type="pres">
      <dgm:prSet presAssocID="{42BED76C-8849-4629-8D28-1F47091FA439}" presName="composite" presStyleCnt="0"/>
      <dgm:spPr/>
    </dgm:pt>
    <dgm:pt modelId="{1DB18308-9E6A-41F9-8CC8-BC52CC01A2F1}" type="pres">
      <dgm:prSet presAssocID="{42BED76C-8849-4629-8D28-1F47091FA439}" presName="bgChev" presStyleLbl="node1" presStyleIdx="5" presStyleCnt="6"/>
      <dgm:spPr/>
    </dgm:pt>
    <dgm:pt modelId="{3ECBAA08-8BA8-4458-9B20-523653D436F4}" type="pres">
      <dgm:prSet presAssocID="{42BED76C-8849-4629-8D28-1F47091FA439}" presName="tx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7B8DB8-1F0F-4453-A412-3C2E5876A7CE}" type="presOf" srcId="{42BED76C-8849-4629-8D28-1F47091FA439}" destId="{3ECBAA08-8BA8-4458-9B20-523653D436F4}" srcOrd="0" destOrd="0" presId="urn:microsoft.com/office/officeart/2005/8/layout/chevronAccent+Icon"/>
    <dgm:cxn modelId="{F5580EE2-3D7A-4249-B6C5-249FBEF82268}" srcId="{D0EED158-BEAC-4EA3-9B23-08F09E3C571D}" destId="{99A9145E-CEEC-4F6B-A247-17B9F5987847}" srcOrd="0" destOrd="0" parTransId="{11A70AD8-0468-451B-818D-E1FFD14AE3D0}" sibTransId="{EAC315B4-55D7-4A5A-B10A-73049739B2C6}"/>
    <dgm:cxn modelId="{802DE0B8-40C1-429D-9A66-59794CF3E85A}" srcId="{D0EED158-BEAC-4EA3-9B23-08F09E3C571D}" destId="{0C75AA9D-BD09-4F5E-AFC5-E1B78A8954B8}" srcOrd="1" destOrd="0" parTransId="{5AC888F6-1D27-468E-B88A-3B151ED9CB59}" sibTransId="{30A33CD1-5A61-4A91-B321-05EA3AECA6A1}"/>
    <dgm:cxn modelId="{00408D56-C2AC-464A-8791-9D0C518CA77F}" srcId="{D0EED158-BEAC-4EA3-9B23-08F09E3C571D}" destId="{42BED76C-8849-4629-8D28-1F47091FA439}" srcOrd="5" destOrd="0" parTransId="{A7B083F1-61F4-443E-8714-379BCE3FF936}" sibTransId="{1F7C0356-D626-44AA-9427-CEC8AE15A949}"/>
    <dgm:cxn modelId="{4CD99667-92C3-4D82-BD4E-972C4DE32018}" type="presOf" srcId="{BCCD58EA-AB3B-4B71-B607-3DC8D81211E5}" destId="{B8407779-298B-4492-9029-5C25663F3715}" srcOrd="0" destOrd="0" presId="urn:microsoft.com/office/officeart/2005/8/layout/chevronAccent+Icon"/>
    <dgm:cxn modelId="{B39D6904-9CAF-455D-B42B-522F4267CDD5}" type="presOf" srcId="{49104F6F-22AE-45F8-92CB-904CC4C0DAF0}" destId="{C023E925-045B-41BB-A45C-27629059F24C}" srcOrd="0" destOrd="0" presId="urn:microsoft.com/office/officeart/2005/8/layout/chevronAccent+Icon"/>
    <dgm:cxn modelId="{5FE65D89-6D27-40E0-8039-365F938CE0F2}" srcId="{D0EED158-BEAC-4EA3-9B23-08F09E3C571D}" destId="{49104F6F-22AE-45F8-92CB-904CC4C0DAF0}" srcOrd="3" destOrd="0" parTransId="{1D673822-E089-4468-B423-7CAB9BECBEE6}" sibTransId="{8C73A6EA-1BD4-4C7E-BC72-7C53FE7C0601}"/>
    <dgm:cxn modelId="{2EA6C2CC-1550-47B9-91FA-448006533EF1}" srcId="{D0EED158-BEAC-4EA3-9B23-08F09E3C571D}" destId="{6CE8C9ED-C485-4A21-B665-AFEC721231ED}" srcOrd="4" destOrd="0" parTransId="{27CB4930-E0DE-4696-AFB0-7AE7AE1BEDB4}" sibTransId="{EA604846-4B82-447B-869D-176297A59588}"/>
    <dgm:cxn modelId="{9B61039E-C093-4218-82F6-E0721CBB4498}" type="presOf" srcId="{D0EED158-BEAC-4EA3-9B23-08F09E3C571D}" destId="{F77D88E6-E666-4227-BE3B-929E8F840085}" srcOrd="0" destOrd="0" presId="urn:microsoft.com/office/officeart/2005/8/layout/chevronAccent+Icon"/>
    <dgm:cxn modelId="{F5B802E7-B77E-48A7-80FE-271785096A0F}" type="presOf" srcId="{0C75AA9D-BD09-4F5E-AFC5-E1B78A8954B8}" destId="{79B243B4-3EA6-4D13-9016-A97298A5A20A}" srcOrd="0" destOrd="0" presId="urn:microsoft.com/office/officeart/2005/8/layout/chevronAccent+Icon"/>
    <dgm:cxn modelId="{50F894C3-A5ED-4CF6-AFBF-13A78B8BB7B2}" type="presOf" srcId="{6CE8C9ED-C485-4A21-B665-AFEC721231ED}" destId="{43D659D9-CC49-4A40-BDE7-E768A98324BC}" srcOrd="0" destOrd="0" presId="urn:microsoft.com/office/officeart/2005/8/layout/chevronAccent+Icon"/>
    <dgm:cxn modelId="{C6CF861C-B3B6-49A6-AC58-FA91DF743F72}" type="presOf" srcId="{99A9145E-CEEC-4F6B-A247-17B9F5987847}" destId="{6B7289EA-177E-400B-911B-C387CD602A30}" srcOrd="0" destOrd="0" presId="urn:microsoft.com/office/officeart/2005/8/layout/chevronAccent+Icon"/>
    <dgm:cxn modelId="{413D7829-22DF-4A24-A31B-5948BE8E610F}" srcId="{D0EED158-BEAC-4EA3-9B23-08F09E3C571D}" destId="{BCCD58EA-AB3B-4B71-B607-3DC8D81211E5}" srcOrd="2" destOrd="0" parTransId="{498F5720-2C66-48C5-8AF3-4466B1D97ABE}" sibTransId="{6C8AD582-D58F-4CC3-B030-1C64B9027261}"/>
    <dgm:cxn modelId="{7BEED426-0C16-40D3-823D-D01BEE479395}" type="presParOf" srcId="{F77D88E6-E666-4227-BE3B-929E8F840085}" destId="{C83E7E8E-D6AC-4F62-A3FF-7D4C5FF6E011}" srcOrd="0" destOrd="0" presId="urn:microsoft.com/office/officeart/2005/8/layout/chevronAccent+Icon"/>
    <dgm:cxn modelId="{8219E5C0-596A-40F0-8609-40780464DC23}" type="presParOf" srcId="{C83E7E8E-D6AC-4F62-A3FF-7D4C5FF6E011}" destId="{6B286961-06BA-46C9-8DB8-77302E548A88}" srcOrd="0" destOrd="0" presId="urn:microsoft.com/office/officeart/2005/8/layout/chevronAccent+Icon"/>
    <dgm:cxn modelId="{A5BC79BD-9CA5-4500-9302-597425D577F0}" type="presParOf" srcId="{C83E7E8E-D6AC-4F62-A3FF-7D4C5FF6E011}" destId="{6B7289EA-177E-400B-911B-C387CD602A30}" srcOrd="1" destOrd="0" presId="urn:microsoft.com/office/officeart/2005/8/layout/chevronAccent+Icon"/>
    <dgm:cxn modelId="{DC63ABF8-CC3D-49DC-A28E-1CA8BC853437}" type="presParOf" srcId="{F77D88E6-E666-4227-BE3B-929E8F840085}" destId="{C3F053BB-6336-40C8-864E-F69724566B8D}" srcOrd="1" destOrd="0" presId="urn:microsoft.com/office/officeart/2005/8/layout/chevronAccent+Icon"/>
    <dgm:cxn modelId="{92BCDE01-96D3-466D-ABC2-6AC311C1DED9}" type="presParOf" srcId="{F77D88E6-E666-4227-BE3B-929E8F840085}" destId="{D67000C6-9DB3-457C-A254-252BE3FF8D28}" srcOrd="2" destOrd="0" presId="urn:microsoft.com/office/officeart/2005/8/layout/chevronAccent+Icon"/>
    <dgm:cxn modelId="{5953551C-FCD2-4992-B750-991EA220E6AA}" type="presParOf" srcId="{D67000C6-9DB3-457C-A254-252BE3FF8D28}" destId="{B5AD44D2-2EB9-422D-8B82-7AA11211EB63}" srcOrd="0" destOrd="0" presId="urn:microsoft.com/office/officeart/2005/8/layout/chevronAccent+Icon"/>
    <dgm:cxn modelId="{7B0E0F51-2CD3-45EC-8FB6-4D80B76372AE}" type="presParOf" srcId="{D67000C6-9DB3-457C-A254-252BE3FF8D28}" destId="{79B243B4-3EA6-4D13-9016-A97298A5A20A}" srcOrd="1" destOrd="0" presId="urn:microsoft.com/office/officeart/2005/8/layout/chevronAccent+Icon"/>
    <dgm:cxn modelId="{0A976B17-AC64-4AF3-BDD6-A61BE69A067C}" type="presParOf" srcId="{F77D88E6-E666-4227-BE3B-929E8F840085}" destId="{3FE9B6AF-45C8-44D3-80DE-E188F994D9B7}" srcOrd="3" destOrd="0" presId="urn:microsoft.com/office/officeart/2005/8/layout/chevronAccent+Icon"/>
    <dgm:cxn modelId="{3604CA17-9A40-4742-B0F9-A38921C0F77A}" type="presParOf" srcId="{F77D88E6-E666-4227-BE3B-929E8F840085}" destId="{527FB945-4A92-4E75-96DF-89EFE4BCF87E}" srcOrd="4" destOrd="0" presId="urn:microsoft.com/office/officeart/2005/8/layout/chevronAccent+Icon"/>
    <dgm:cxn modelId="{7ABB348A-27C4-44D8-B992-EF971C4D9B1F}" type="presParOf" srcId="{527FB945-4A92-4E75-96DF-89EFE4BCF87E}" destId="{EE884181-6EE8-43FC-A6B8-F7D9DA2C32EE}" srcOrd="0" destOrd="0" presId="urn:microsoft.com/office/officeart/2005/8/layout/chevronAccent+Icon"/>
    <dgm:cxn modelId="{28297919-79E9-45A4-90B6-C55793BBC8B7}" type="presParOf" srcId="{527FB945-4A92-4E75-96DF-89EFE4BCF87E}" destId="{B8407779-298B-4492-9029-5C25663F3715}" srcOrd="1" destOrd="0" presId="urn:microsoft.com/office/officeart/2005/8/layout/chevronAccent+Icon"/>
    <dgm:cxn modelId="{98166457-126F-48B6-84A8-E8FD6D0B9A10}" type="presParOf" srcId="{F77D88E6-E666-4227-BE3B-929E8F840085}" destId="{77F4ED25-E305-4E4E-B7D0-6CE5E72EE50B}" srcOrd="5" destOrd="0" presId="urn:microsoft.com/office/officeart/2005/8/layout/chevronAccent+Icon"/>
    <dgm:cxn modelId="{ECBE0E2E-935C-41C0-BA5E-35919D353910}" type="presParOf" srcId="{F77D88E6-E666-4227-BE3B-929E8F840085}" destId="{025C9A0D-0DAB-463C-9AC1-A4E22D769FF2}" srcOrd="6" destOrd="0" presId="urn:microsoft.com/office/officeart/2005/8/layout/chevronAccent+Icon"/>
    <dgm:cxn modelId="{617A1FD0-EAB1-425B-BA7F-582B1EEDD9C6}" type="presParOf" srcId="{025C9A0D-0DAB-463C-9AC1-A4E22D769FF2}" destId="{CA32D2CA-FC27-4ADA-994C-777B48C60901}" srcOrd="0" destOrd="0" presId="urn:microsoft.com/office/officeart/2005/8/layout/chevronAccent+Icon"/>
    <dgm:cxn modelId="{268A257D-0E9F-49F5-B608-69AFE2961CEE}" type="presParOf" srcId="{025C9A0D-0DAB-463C-9AC1-A4E22D769FF2}" destId="{C023E925-045B-41BB-A45C-27629059F24C}" srcOrd="1" destOrd="0" presId="urn:microsoft.com/office/officeart/2005/8/layout/chevronAccent+Icon"/>
    <dgm:cxn modelId="{B3DE3B95-68D4-42CD-9A42-82A2D13F7D7C}" type="presParOf" srcId="{F77D88E6-E666-4227-BE3B-929E8F840085}" destId="{AE7DB792-1EAC-44AD-8EEC-C0C5894DA7D6}" srcOrd="7" destOrd="0" presId="urn:microsoft.com/office/officeart/2005/8/layout/chevronAccent+Icon"/>
    <dgm:cxn modelId="{2D851F87-03A3-4C81-8CF9-406FFB1FCEC0}" type="presParOf" srcId="{F77D88E6-E666-4227-BE3B-929E8F840085}" destId="{A4556ABA-241F-4206-BC47-D4F8616354CC}" srcOrd="8" destOrd="0" presId="urn:microsoft.com/office/officeart/2005/8/layout/chevronAccent+Icon"/>
    <dgm:cxn modelId="{D5888A13-2EF0-44E1-899C-C62F0B5313F8}" type="presParOf" srcId="{A4556ABA-241F-4206-BC47-D4F8616354CC}" destId="{37A7FD2A-92B3-41DB-B326-014D6C1B13DF}" srcOrd="0" destOrd="0" presId="urn:microsoft.com/office/officeart/2005/8/layout/chevronAccent+Icon"/>
    <dgm:cxn modelId="{11A8D2FD-D564-47E8-B8E8-1A6677A727F6}" type="presParOf" srcId="{A4556ABA-241F-4206-BC47-D4F8616354CC}" destId="{43D659D9-CC49-4A40-BDE7-E768A98324BC}" srcOrd="1" destOrd="0" presId="urn:microsoft.com/office/officeart/2005/8/layout/chevronAccent+Icon"/>
    <dgm:cxn modelId="{173FE0B7-BF35-4222-B6D7-CE5BA00752E1}" type="presParOf" srcId="{F77D88E6-E666-4227-BE3B-929E8F840085}" destId="{F9D5B559-50B4-4599-AB8F-4A1797163915}" srcOrd="9" destOrd="0" presId="urn:microsoft.com/office/officeart/2005/8/layout/chevronAccent+Icon"/>
    <dgm:cxn modelId="{0989E560-238A-4DEF-B044-57F1943FC7A6}" type="presParOf" srcId="{F77D88E6-E666-4227-BE3B-929E8F840085}" destId="{DB859FE2-CB57-46A3-B3A2-D237D5085512}" srcOrd="10" destOrd="0" presId="urn:microsoft.com/office/officeart/2005/8/layout/chevronAccent+Icon"/>
    <dgm:cxn modelId="{C7838A5B-9A78-435A-A8FA-BE01CAA02F1A}" type="presParOf" srcId="{DB859FE2-CB57-46A3-B3A2-D237D5085512}" destId="{1DB18308-9E6A-41F9-8CC8-BC52CC01A2F1}" srcOrd="0" destOrd="0" presId="urn:microsoft.com/office/officeart/2005/8/layout/chevronAccent+Icon"/>
    <dgm:cxn modelId="{FC07CC67-142C-4232-9F47-2D5E2DDCCDE3}" type="presParOf" srcId="{DB859FE2-CB57-46A3-B3A2-D237D5085512}" destId="{3ECBAA08-8BA8-4458-9B20-523653D436F4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EED158-BEAC-4EA3-9B23-08F09E3C571D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99A9145E-CEEC-4F6B-A247-17B9F5987847}">
      <dgm:prSet phldrT="[Text]" custT="1"/>
      <dgm:spPr/>
      <dgm:t>
        <a:bodyPr/>
        <a:lstStyle/>
        <a:p>
          <a:r>
            <a:rPr lang="en-US" sz="1400" b="1" dirty="0">
              <a:solidFill>
                <a:srgbClr val="D70074"/>
              </a:solidFill>
            </a:rPr>
            <a:t>Why give a Poster?</a:t>
          </a:r>
        </a:p>
      </dgm:t>
    </dgm:pt>
    <dgm:pt modelId="{11A70AD8-0468-451B-818D-E1FFD14AE3D0}" type="parTrans" cxnId="{F5580EE2-3D7A-4249-B6C5-249FBEF82268}">
      <dgm:prSet/>
      <dgm:spPr/>
      <dgm:t>
        <a:bodyPr/>
        <a:lstStyle/>
        <a:p>
          <a:endParaRPr lang="en-US"/>
        </a:p>
      </dgm:t>
    </dgm:pt>
    <dgm:pt modelId="{EAC315B4-55D7-4A5A-B10A-73049739B2C6}" type="sibTrans" cxnId="{F5580EE2-3D7A-4249-B6C5-249FBEF82268}">
      <dgm:prSet/>
      <dgm:spPr/>
      <dgm:t>
        <a:bodyPr/>
        <a:lstStyle/>
        <a:p>
          <a:endParaRPr lang="en-US"/>
        </a:p>
      </dgm:t>
    </dgm:pt>
    <dgm:pt modelId="{BCCD58EA-AB3B-4B71-B607-3DC8D81211E5}">
      <dgm:prSet phldrT="[Text]" custT="1"/>
      <dgm:spPr/>
      <dgm:t>
        <a:bodyPr/>
        <a:lstStyle/>
        <a:p>
          <a:r>
            <a:rPr lang="en-US" sz="1400" b="1" dirty="0"/>
            <a:t>Preparing the poster</a:t>
          </a:r>
        </a:p>
      </dgm:t>
    </dgm:pt>
    <dgm:pt modelId="{498F5720-2C66-48C5-8AF3-4466B1D97ABE}" type="parTrans" cxnId="{413D7829-22DF-4A24-A31B-5948BE8E610F}">
      <dgm:prSet/>
      <dgm:spPr/>
      <dgm:t>
        <a:bodyPr/>
        <a:lstStyle/>
        <a:p>
          <a:endParaRPr lang="en-US"/>
        </a:p>
      </dgm:t>
    </dgm:pt>
    <dgm:pt modelId="{6C8AD582-D58F-4CC3-B030-1C64B9027261}" type="sibTrans" cxnId="{413D7829-22DF-4A24-A31B-5948BE8E610F}">
      <dgm:prSet/>
      <dgm:spPr/>
      <dgm:t>
        <a:bodyPr/>
        <a:lstStyle/>
        <a:p>
          <a:endParaRPr lang="en-US"/>
        </a:p>
      </dgm:t>
    </dgm:pt>
    <dgm:pt modelId="{49104F6F-22AE-45F8-92CB-904CC4C0DAF0}">
      <dgm:prSet phldrT="[Text]" custT="1"/>
      <dgm:spPr/>
      <dgm:t>
        <a:bodyPr/>
        <a:lstStyle/>
        <a:p>
          <a:r>
            <a:rPr lang="en-US" sz="1400" b="1" dirty="0"/>
            <a:t>Preparing yourself</a:t>
          </a:r>
        </a:p>
      </dgm:t>
    </dgm:pt>
    <dgm:pt modelId="{1D673822-E089-4468-B423-7CAB9BECBEE6}" type="parTrans" cxnId="{5FE65D89-6D27-40E0-8039-365F938CE0F2}">
      <dgm:prSet/>
      <dgm:spPr/>
      <dgm:t>
        <a:bodyPr/>
        <a:lstStyle/>
        <a:p>
          <a:endParaRPr lang="en-US"/>
        </a:p>
      </dgm:t>
    </dgm:pt>
    <dgm:pt modelId="{8C73A6EA-1BD4-4C7E-BC72-7C53FE7C0601}" type="sibTrans" cxnId="{5FE65D89-6D27-40E0-8039-365F938CE0F2}">
      <dgm:prSet/>
      <dgm:spPr/>
      <dgm:t>
        <a:bodyPr/>
        <a:lstStyle/>
        <a:p>
          <a:endParaRPr lang="en-US"/>
        </a:p>
      </dgm:t>
    </dgm:pt>
    <dgm:pt modelId="{42BED76C-8849-4629-8D28-1F47091FA439}">
      <dgm:prSet phldrT="[Text]" custT="1"/>
      <dgm:spPr/>
      <dgm:t>
        <a:bodyPr/>
        <a:lstStyle/>
        <a:p>
          <a:r>
            <a:rPr lang="en-US" sz="1400" b="1" dirty="0"/>
            <a:t>Discussion</a:t>
          </a:r>
        </a:p>
      </dgm:t>
    </dgm:pt>
    <dgm:pt modelId="{A7B083F1-61F4-443E-8714-379BCE3FF936}" type="parTrans" cxnId="{00408D56-C2AC-464A-8791-9D0C518CA77F}">
      <dgm:prSet/>
      <dgm:spPr/>
      <dgm:t>
        <a:bodyPr/>
        <a:lstStyle/>
        <a:p>
          <a:endParaRPr lang="en-US"/>
        </a:p>
      </dgm:t>
    </dgm:pt>
    <dgm:pt modelId="{1F7C0356-D626-44AA-9427-CEC8AE15A949}" type="sibTrans" cxnId="{00408D56-C2AC-464A-8791-9D0C518CA77F}">
      <dgm:prSet/>
      <dgm:spPr/>
      <dgm:t>
        <a:bodyPr/>
        <a:lstStyle/>
        <a:p>
          <a:endParaRPr lang="en-US"/>
        </a:p>
      </dgm:t>
    </dgm:pt>
    <dgm:pt modelId="{6CE8C9ED-C485-4A21-B665-AFEC721231ED}">
      <dgm:prSet phldrT="[Text]" custT="1"/>
      <dgm:spPr/>
      <dgm:t>
        <a:bodyPr/>
        <a:lstStyle/>
        <a:p>
          <a:r>
            <a:rPr lang="en-US" sz="1400" b="1" dirty="0"/>
            <a:t>Presenting</a:t>
          </a:r>
        </a:p>
      </dgm:t>
    </dgm:pt>
    <dgm:pt modelId="{27CB4930-E0DE-4696-AFB0-7AE7AE1BEDB4}" type="parTrans" cxnId="{2EA6C2CC-1550-47B9-91FA-448006533EF1}">
      <dgm:prSet/>
      <dgm:spPr/>
      <dgm:t>
        <a:bodyPr/>
        <a:lstStyle/>
        <a:p>
          <a:endParaRPr lang="en-US"/>
        </a:p>
      </dgm:t>
    </dgm:pt>
    <dgm:pt modelId="{EA604846-4B82-447B-869D-176297A59588}" type="sibTrans" cxnId="{2EA6C2CC-1550-47B9-91FA-448006533EF1}">
      <dgm:prSet/>
      <dgm:spPr/>
      <dgm:t>
        <a:bodyPr/>
        <a:lstStyle/>
        <a:p>
          <a:endParaRPr lang="en-US"/>
        </a:p>
      </dgm:t>
    </dgm:pt>
    <dgm:pt modelId="{6F0F4E79-0B0C-4DBC-9BC1-899620B33AD1}">
      <dgm:prSet phldrT="[Text]" custT="1"/>
      <dgm:spPr/>
      <dgm:t>
        <a:bodyPr/>
        <a:lstStyle/>
        <a:p>
          <a:pPr algn="just"/>
          <a:r>
            <a:rPr lang="en-US" sz="1400" b="1" dirty="0"/>
            <a:t>Judging Criteria</a:t>
          </a:r>
        </a:p>
      </dgm:t>
    </dgm:pt>
    <dgm:pt modelId="{FA5FC948-1EEC-42D2-8632-7BE6B0DC3789}" type="parTrans" cxnId="{9189A44B-9116-40AF-AFE6-94008EBF9E9C}">
      <dgm:prSet/>
      <dgm:spPr/>
      <dgm:t>
        <a:bodyPr/>
        <a:lstStyle/>
        <a:p>
          <a:endParaRPr lang="en-US"/>
        </a:p>
      </dgm:t>
    </dgm:pt>
    <dgm:pt modelId="{BB208928-80C3-4E86-8402-B0E43C59032E}" type="sibTrans" cxnId="{9189A44B-9116-40AF-AFE6-94008EBF9E9C}">
      <dgm:prSet/>
      <dgm:spPr/>
      <dgm:t>
        <a:bodyPr/>
        <a:lstStyle/>
        <a:p>
          <a:endParaRPr lang="en-US"/>
        </a:p>
      </dgm:t>
    </dgm:pt>
    <dgm:pt modelId="{F77D88E6-E666-4227-BE3B-929E8F840085}" type="pres">
      <dgm:prSet presAssocID="{D0EED158-BEAC-4EA3-9B23-08F09E3C571D}" presName="Name0" presStyleCnt="0">
        <dgm:presLayoutVars>
          <dgm:dir/>
          <dgm:resizeHandles val="exact"/>
        </dgm:presLayoutVars>
      </dgm:prSet>
      <dgm:spPr/>
    </dgm:pt>
    <dgm:pt modelId="{C83E7E8E-D6AC-4F62-A3FF-7D4C5FF6E011}" type="pres">
      <dgm:prSet presAssocID="{99A9145E-CEEC-4F6B-A247-17B9F5987847}" presName="composite" presStyleCnt="0"/>
      <dgm:spPr/>
    </dgm:pt>
    <dgm:pt modelId="{6B286961-06BA-46C9-8DB8-77302E548A88}" type="pres">
      <dgm:prSet presAssocID="{99A9145E-CEEC-4F6B-A247-17B9F5987847}" presName="bgChev" presStyleLbl="node1" presStyleIdx="0" presStyleCnt="6"/>
      <dgm:spPr/>
    </dgm:pt>
    <dgm:pt modelId="{6B7289EA-177E-400B-911B-C387CD602A30}" type="pres">
      <dgm:prSet presAssocID="{99A9145E-CEEC-4F6B-A247-17B9F5987847}" presName="tx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053BB-6336-40C8-864E-F69724566B8D}" type="pres">
      <dgm:prSet presAssocID="{EAC315B4-55D7-4A5A-B10A-73049739B2C6}" presName="compositeSpace" presStyleCnt="0"/>
      <dgm:spPr/>
    </dgm:pt>
    <dgm:pt modelId="{E264069D-98DC-48EA-801B-E517A378DFA8}" type="pres">
      <dgm:prSet presAssocID="{6F0F4E79-0B0C-4DBC-9BC1-899620B33AD1}" presName="composite" presStyleCnt="0"/>
      <dgm:spPr/>
    </dgm:pt>
    <dgm:pt modelId="{56A040CE-D95E-4E61-B7F6-2803843B41FA}" type="pres">
      <dgm:prSet presAssocID="{6F0F4E79-0B0C-4DBC-9BC1-899620B33AD1}" presName="bgChev" presStyleLbl="node1" presStyleIdx="1" presStyleCnt="6"/>
      <dgm:spPr/>
    </dgm:pt>
    <dgm:pt modelId="{536A0CC8-4DBE-4DD4-B996-FE9B8F4F4CDA}" type="pres">
      <dgm:prSet presAssocID="{6F0F4E79-0B0C-4DBC-9BC1-899620B33AD1}" presName="tx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DBA67-3E62-4144-93D4-C9229B0288B4}" type="pres">
      <dgm:prSet presAssocID="{BB208928-80C3-4E86-8402-B0E43C59032E}" presName="compositeSpace" presStyleCnt="0"/>
      <dgm:spPr/>
    </dgm:pt>
    <dgm:pt modelId="{527FB945-4A92-4E75-96DF-89EFE4BCF87E}" type="pres">
      <dgm:prSet presAssocID="{BCCD58EA-AB3B-4B71-B607-3DC8D81211E5}" presName="composite" presStyleCnt="0"/>
      <dgm:spPr/>
    </dgm:pt>
    <dgm:pt modelId="{EE884181-6EE8-43FC-A6B8-F7D9DA2C32EE}" type="pres">
      <dgm:prSet presAssocID="{BCCD58EA-AB3B-4B71-B607-3DC8D81211E5}" presName="bgChev" presStyleLbl="node1" presStyleIdx="2" presStyleCnt="6"/>
      <dgm:spPr/>
    </dgm:pt>
    <dgm:pt modelId="{B8407779-298B-4492-9029-5C25663F3715}" type="pres">
      <dgm:prSet presAssocID="{BCCD58EA-AB3B-4B71-B607-3DC8D81211E5}" presName="tx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4ED25-E305-4E4E-B7D0-6CE5E72EE50B}" type="pres">
      <dgm:prSet presAssocID="{6C8AD582-D58F-4CC3-B030-1C64B9027261}" presName="compositeSpace" presStyleCnt="0"/>
      <dgm:spPr/>
    </dgm:pt>
    <dgm:pt modelId="{025C9A0D-0DAB-463C-9AC1-A4E22D769FF2}" type="pres">
      <dgm:prSet presAssocID="{49104F6F-22AE-45F8-92CB-904CC4C0DAF0}" presName="composite" presStyleCnt="0"/>
      <dgm:spPr/>
    </dgm:pt>
    <dgm:pt modelId="{CA32D2CA-FC27-4ADA-994C-777B48C60901}" type="pres">
      <dgm:prSet presAssocID="{49104F6F-22AE-45F8-92CB-904CC4C0DAF0}" presName="bgChev" presStyleLbl="node1" presStyleIdx="3" presStyleCnt="6"/>
      <dgm:spPr/>
    </dgm:pt>
    <dgm:pt modelId="{C023E925-045B-41BB-A45C-27629059F24C}" type="pres">
      <dgm:prSet presAssocID="{49104F6F-22AE-45F8-92CB-904CC4C0DAF0}" presName="tx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DB792-1EAC-44AD-8EEC-C0C5894DA7D6}" type="pres">
      <dgm:prSet presAssocID="{8C73A6EA-1BD4-4C7E-BC72-7C53FE7C0601}" presName="compositeSpace" presStyleCnt="0"/>
      <dgm:spPr/>
    </dgm:pt>
    <dgm:pt modelId="{A4556ABA-241F-4206-BC47-D4F8616354CC}" type="pres">
      <dgm:prSet presAssocID="{6CE8C9ED-C485-4A21-B665-AFEC721231ED}" presName="composite" presStyleCnt="0"/>
      <dgm:spPr/>
    </dgm:pt>
    <dgm:pt modelId="{37A7FD2A-92B3-41DB-B326-014D6C1B13DF}" type="pres">
      <dgm:prSet presAssocID="{6CE8C9ED-C485-4A21-B665-AFEC721231ED}" presName="bgChev" presStyleLbl="node1" presStyleIdx="4" presStyleCnt="6"/>
      <dgm:spPr/>
    </dgm:pt>
    <dgm:pt modelId="{43D659D9-CC49-4A40-BDE7-E768A98324BC}" type="pres">
      <dgm:prSet presAssocID="{6CE8C9ED-C485-4A21-B665-AFEC721231ED}" presName="tx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5B559-50B4-4599-AB8F-4A1797163915}" type="pres">
      <dgm:prSet presAssocID="{EA604846-4B82-447B-869D-176297A59588}" presName="compositeSpace" presStyleCnt="0"/>
      <dgm:spPr/>
    </dgm:pt>
    <dgm:pt modelId="{DB859FE2-CB57-46A3-B3A2-D237D5085512}" type="pres">
      <dgm:prSet presAssocID="{42BED76C-8849-4629-8D28-1F47091FA439}" presName="composite" presStyleCnt="0"/>
      <dgm:spPr/>
    </dgm:pt>
    <dgm:pt modelId="{1DB18308-9E6A-41F9-8CC8-BC52CC01A2F1}" type="pres">
      <dgm:prSet presAssocID="{42BED76C-8849-4629-8D28-1F47091FA439}" presName="bgChev" presStyleLbl="node1" presStyleIdx="5" presStyleCnt="6"/>
      <dgm:spPr/>
    </dgm:pt>
    <dgm:pt modelId="{3ECBAA08-8BA8-4458-9B20-523653D436F4}" type="pres">
      <dgm:prSet presAssocID="{42BED76C-8849-4629-8D28-1F47091FA439}" presName="tx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0EC7BA-CC24-480D-A01D-511D43614FB4}" type="presOf" srcId="{42BED76C-8849-4629-8D28-1F47091FA439}" destId="{3ECBAA08-8BA8-4458-9B20-523653D436F4}" srcOrd="0" destOrd="0" presId="urn:microsoft.com/office/officeart/2005/8/layout/chevronAccent+Icon"/>
    <dgm:cxn modelId="{8CE3CC43-6850-426C-95DF-8478AD270BE8}" type="presOf" srcId="{6F0F4E79-0B0C-4DBC-9BC1-899620B33AD1}" destId="{536A0CC8-4DBE-4DD4-B996-FE9B8F4F4CDA}" srcOrd="0" destOrd="0" presId="urn:microsoft.com/office/officeart/2005/8/layout/chevronAccent+Icon"/>
    <dgm:cxn modelId="{F5580EE2-3D7A-4249-B6C5-249FBEF82268}" srcId="{D0EED158-BEAC-4EA3-9B23-08F09E3C571D}" destId="{99A9145E-CEEC-4F6B-A247-17B9F5987847}" srcOrd="0" destOrd="0" parTransId="{11A70AD8-0468-451B-818D-E1FFD14AE3D0}" sibTransId="{EAC315B4-55D7-4A5A-B10A-73049739B2C6}"/>
    <dgm:cxn modelId="{4BF0058B-DD84-4D3B-A771-9C20F9DA0A88}" type="presOf" srcId="{99A9145E-CEEC-4F6B-A247-17B9F5987847}" destId="{6B7289EA-177E-400B-911B-C387CD602A30}" srcOrd="0" destOrd="0" presId="urn:microsoft.com/office/officeart/2005/8/layout/chevronAccent+Icon"/>
    <dgm:cxn modelId="{00408D56-C2AC-464A-8791-9D0C518CA77F}" srcId="{D0EED158-BEAC-4EA3-9B23-08F09E3C571D}" destId="{42BED76C-8849-4629-8D28-1F47091FA439}" srcOrd="5" destOrd="0" parTransId="{A7B083F1-61F4-443E-8714-379BCE3FF936}" sibTransId="{1F7C0356-D626-44AA-9427-CEC8AE15A949}"/>
    <dgm:cxn modelId="{5FE65D89-6D27-40E0-8039-365F938CE0F2}" srcId="{D0EED158-BEAC-4EA3-9B23-08F09E3C571D}" destId="{49104F6F-22AE-45F8-92CB-904CC4C0DAF0}" srcOrd="3" destOrd="0" parTransId="{1D673822-E089-4468-B423-7CAB9BECBEE6}" sibTransId="{8C73A6EA-1BD4-4C7E-BC72-7C53FE7C0601}"/>
    <dgm:cxn modelId="{D9A3CEE7-62FB-47D4-8D62-E75E803F661B}" type="presOf" srcId="{6CE8C9ED-C485-4A21-B665-AFEC721231ED}" destId="{43D659D9-CC49-4A40-BDE7-E768A98324BC}" srcOrd="0" destOrd="0" presId="urn:microsoft.com/office/officeart/2005/8/layout/chevronAccent+Icon"/>
    <dgm:cxn modelId="{2EA6C2CC-1550-47B9-91FA-448006533EF1}" srcId="{D0EED158-BEAC-4EA3-9B23-08F09E3C571D}" destId="{6CE8C9ED-C485-4A21-B665-AFEC721231ED}" srcOrd="4" destOrd="0" parTransId="{27CB4930-E0DE-4696-AFB0-7AE7AE1BEDB4}" sibTransId="{EA604846-4B82-447B-869D-176297A59588}"/>
    <dgm:cxn modelId="{7F4670D4-FF84-40B7-A483-6D90204F0030}" type="presOf" srcId="{D0EED158-BEAC-4EA3-9B23-08F09E3C571D}" destId="{F77D88E6-E666-4227-BE3B-929E8F840085}" srcOrd="0" destOrd="0" presId="urn:microsoft.com/office/officeart/2005/8/layout/chevronAccent+Icon"/>
    <dgm:cxn modelId="{FC822609-2587-4DDA-9419-AA6904F11287}" type="presOf" srcId="{49104F6F-22AE-45F8-92CB-904CC4C0DAF0}" destId="{C023E925-045B-41BB-A45C-27629059F24C}" srcOrd="0" destOrd="0" presId="urn:microsoft.com/office/officeart/2005/8/layout/chevronAccent+Icon"/>
    <dgm:cxn modelId="{86DDCD72-A53A-472A-99ED-85E4149EFF9C}" type="presOf" srcId="{BCCD58EA-AB3B-4B71-B607-3DC8D81211E5}" destId="{B8407779-298B-4492-9029-5C25663F3715}" srcOrd="0" destOrd="0" presId="urn:microsoft.com/office/officeart/2005/8/layout/chevronAccent+Icon"/>
    <dgm:cxn modelId="{9189A44B-9116-40AF-AFE6-94008EBF9E9C}" srcId="{D0EED158-BEAC-4EA3-9B23-08F09E3C571D}" destId="{6F0F4E79-0B0C-4DBC-9BC1-899620B33AD1}" srcOrd="1" destOrd="0" parTransId="{FA5FC948-1EEC-42D2-8632-7BE6B0DC3789}" sibTransId="{BB208928-80C3-4E86-8402-B0E43C59032E}"/>
    <dgm:cxn modelId="{413D7829-22DF-4A24-A31B-5948BE8E610F}" srcId="{D0EED158-BEAC-4EA3-9B23-08F09E3C571D}" destId="{BCCD58EA-AB3B-4B71-B607-3DC8D81211E5}" srcOrd="2" destOrd="0" parTransId="{498F5720-2C66-48C5-8AF3-4466B1D97ABE}" sibTransId="{6C8AD582-D58F-4CC3-B030-1C64B9027261}"/>
    <dgm:cxn modelId="{6F45EA43-A909-465E-9124-7E94D3DF87D8}" type="presParOf" srcId="{F77D88E6-E666-4227-BE3B-929E8F840085}" destId="{C83E7E8E-D6AC-4F62-A3FF-7D4C5FF6E011}" srcOrd="0" destOrd="0" presId="urn:microsoft.com/office/officeart/2005/8/layout/chevronAccent+Icon"/>
    <dgm:cxn modelId="{7237C2AE-7C51-4D97-AAE1-2D11DCEA5976}" type="presParOf" srcId="{C83E7E8E-D6AC-4F62-A3FF-7D4C5FF6E011}" destId="{6B286961-06BA-46C9-8DB8-77302E548A88}" srcOrd="0" destOrd="0" presId="urn:microsoft.com/office/officeart/2005/8/layout/chevronAccent+Icon"/>
    <dgm:cxn modelId="{1ED817A5-00FB-41B1-83B9-ED35EBD7ECCD}" type="presParOf" srcId="{C83E7E8E-D6AC-4F62-A3FF-7D4C5FF6E011}" destId="{6B7289EA-177E-400B-911B-C387CD602A30}" srcOrd="1" destOrd="0" presId="urn:microsoft.com/office/officeart/2005/8/layout/chevronAccent+Icon"/>
    <dgm:cxn modelId="{FE110277-A5A6-4ABE-8C41-77BA961627CE}" type="presParOf" srcId="{F77D88E6-E666-4227-BE3B-929E8F840085}" destId="{C3F053BB-6336-40C8-864E-F69724566B8D}" srcOrd="1" destOrd="0" presId="urn:microsoft.com/office/officeart/2005/8/layout/chevronAccent+Icon"/>
    <dgm:cxn modelId="{72BA3949-DBA3-43FF-BE85-24E58A7265C4}" type="presParOf" srcId="{F77D88E6-E666-4227-BE3B-929E8F840085}" destId="{E264069D-98DC-48EA-801B-E517A378DFA8}" srcOrd="2" destOrd="0" presId="urn:microsoft.com/office/officeart/2005/8/layout/chevronAccent+Icon"/>
    <dgm:cxn modelId="{37DEDDDB-A8F1-41BC-8713-05F2FB4587FA}" type="presParOf" srcId="{E264069D-98DC-48EA-801B-E517A378DFA8}" destId="{56A040CE-D95E-4E61-B7F6-2803843B41FA}" srcOrd="0" destOrd="0" presId="urn:microsoft.com/office/officeart/2005/8/layout/chevronAccent+Icon"/>
    <dgm:cxn modelId="{4A4AB445-94A3-4901-9036-542718FBF92C}" type="presParOf" srcId="{E264069D-98DC-48EA-801B-E517A378DFA8}" destId="{536A0CC8-4DBE-4DD4-B996-FE9B8F4F4CDA}" srcOrd="1" destOrd="0" presId="urn:microsoft.com/office/officeart/2005/8/layout/chevronAccent+Icon"/>
    <dgm:cxn modelId="{4FF99C39-EB22-46C4-A65F-BF8292ED9774}" type="presParOf" srcId="{F77D88E6-E666-4227-BE3B-929E8F840085}" destId="{50ADBA67-3E62-4144-93D4-C9229B0288B4}" srcOrd="3" destOrd="0" presId="urn:microsoft.com/office/officeart/2005/8/layout/chevronAccent+Icon"/>
    <dgm:cxn modelId="{112B4EDC-F42B-42EC-A64E-A91EC703D8C1}" type="presParOf" srcId="{F77D88E6-E666-4227-BE3B-929E8F840085}" destId="{527FB945-4A92-4E75-96DF-89EFE4BCF87E}" srcOrd="4" destOrd="0" presId="urn:microsoft.com/office/officeart/2005/8/layout/chevronAccent+Icon"/>
    <dgm:cxn modelId="{A0150143-6E91-48AC-AE9D-D23E0047D6E4}" type="presParOf" srcId="{527FB945-4A92-4E75-96DF-89EFE4BCF87E}" destId="{EE884181-6EE8-43FC-A6B8-F7D9DA2C32EE}" srcOrd="0" destOrd="0" presId="urn:microsoft.com/office/officeart/2005/8/layout/chevronAccent+Icon"/>
    <dgm:cxn modelId="{76E6E9A0-FB99-4492-95FA-238DE436FF15}" type="presParOf" srcId="{527FB945-4A92-4E75-96DF-89EFE4BCF87E}" destId="{B8407779-298B-4492-9029-5C25663F3715}" srcOrd="1" destOrd="0" presId="urn:microsoft.com/office/officeart/2005/8/layout/chevronAccent+Icon"/>
    <dgm:cxn modelId="{200B5C0A-019C-4177-A58D-A20080F59138}" type="presParOf" srcId="{F77D88E6-E666-4227-BE3B-929E8F840085}" destId="{77F4ED25-E305-4E4E-B7D0-6CE5E72EE50B}" srcOrd="5" destOrd="0" presId="urn:microsoft.com/office/officeart/2005/8/layout/chevronAccent+Icon"/>
    <dgm:cxn modelId="{82A68300-799C-4829-A361-B511E5BFA7DE}" type="presParOf" srcId="{F77D88E6-E666-4227-BE3B-929E8F840085}" destId="{025C9A0D-0DAB-463C-9AC1-A4E22D769FF2}" srcOrd="6" destOrd="0" presId="urn:microsoft.com/office/officeart/2005/8/layout/chevronAccent+Icon"/>
    <dgm:cxn modelId="{6B53136C-7A56-4CBF-8F37-3EDABD448613}" type="presParOf" srcId="{025C9A0D-0DAB-463C-9AC1-A4E22D769FF2}" destId="{CA32D2CA-FC27-4ADA-994C-777B48C60901}" srcOrd="0" destOrd="0" presId="urn:microsoft.com/office/officeart/2005/8/layout/chevronAccent+Icon"/>
    <dgm:cxn modelId="{3BFC560B-08E7-4833-89CA-4FBA9675AB4D}" type="presParOf" srcId="{025C9A0D-0DAB-463C-9AC1-A4E22D769FF2}" destId="{C023E925-045B-41BB-A45C-27629059F24C}" srcOrd="1" destOrd="0" presId="urn:microsoft.com/office/officeart/2005/8/layout/chevronAccent+Icon"/>
    <dgm:cxn modelId="{5CF5C4D6-F6F7-413C-852C-F7E2479F29B4}" type="presParOf" srcId="{F77D88E6-E666-4227-BE3B-929E8F840085}" destId="{AE7DB792-1EAC-44AD-8EEC-C0C5894DA7D6}" srcOrd="7" destOrd="0" presId="urn:microsoft.com/office/officeart/2005/8/layout/chevronAccent+Icon"/>
    <dgm:cxn modelId="{B932895E-D631-40AB-98E1-FBCBDEA91C23}" type="presParOf" srcId="{F77D88E6-E666-4227-BE3B-929E8F840085}" destId="{A4556ABA-241F-4206-BC47-D4F8616354CC}" srcOrd="8" destOrd="0" presId="urn:microsoft.com/office/officeart/2005/8/layout/chevronAccent+Icon"/>
    <dgm:cxn modelId="{5A91D028-9598-4D40-8D7B-D429BA390403}" type="presParOf" srcId="{A4556ABA-241F-4206-BC47-D4F8616354CC}" destId="{37A7FD2A-92B3-41DB-B326-014D6C1B13DF}" srcOrd="0" destOrd="0" presId="urn:microsoft.com/office/officeart/2005/8/layout/chevronAccent+Icon"/>
    <dgm:cxn modelId="{D7DBDE4A-84B5-4456-B959-3DB16C859C83}" type="presParOf" srcId="{A4556ABA-241F-4206-BC47-D4F8616354CC}" destId="{43D659D9-CC49-4A40-BDE7-E768A98324BC}" srcOrd="1" destOrd="0" presId="urn:microsoft.com/office/officeart/2005/8/layout/chevronAccent+Icon"/>
    <dgm:cxn modelId="{3A442867-8438-489C-8464-492F5C242A98}" type="presParOf" srcId="{F77D88E6-E666-4227-BE3B-929E8F840085}" destId="{F9D5B559-50B4-4599-AB8F-4A1797163915}" srcOrd="9" destOrd="0" presId="urn:microsoft.com/office/officeart/2005/8/layout/chevronAccent+Icon"/>
    <dgm:cxn modelId="{BA7F5639-7412-4684-8ED2-95B5BED235D6}" type="presParOf" srcId="{F77D88E6-E666-4227-BE3B-929E8F840085}" destId="{DB859FE2-CB57-46A3-B3A2-D237D5085512}" srcOrd="10" destOrd="0" presId="urn:microsoft.com/office/officeart/2005/8/layout/chevronAccent+Icon"/>
    <dgm:cxn modelId="{649F1A6B-D690-4A89-AFB0-208C8F83408F}" type="presParOf" srcId="{DB859FE2-CB57-46A3-B3A2-D237D5085512}" destId="{1DB18308-9E6A-41F9-8CC8-BC52CC01A2F1}" srcOrd="0" destOrd="0" presId="urn:microsoft.com/office/officeart/2005/8/layout/chevronAccent+Icon"/>
    <dgm:cxn modelId="{CE0F288E-4170-4105-939B-303FC2B9D03C}" type="presParOf" srcId="{DB859FE2-CB57-46A3-B3A2-D237D5085512}" destId="{3ECBAA08-8BA8-4458-9B20-523653D436F4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EED158-BEAC-4EA3-9B23-08F09E3C571D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99A9145E-CEEC-4F6B-A247-17B9F5987847}">
      <dgm:prSet phldrT="[Text]" custT="1"/>
      <dgm:spPr/>
      <dgm:t>
        <a:bodyPr/>
        <a:lstStyle/>
        <a:p>
          <a:r>
            <a:rPr lang="en-US" sz="1400" b="1" dirty="0">
              <a:solidFill>
                <a:srgbClr val="545455"/>
              </a:solidFill>
            </a:rPr>
            <a:t>Why give a Poster?</a:t>
          </a:r>
        </a:p>
      </dgm:t>
    </dgm:pt>
    <dgm:pt modelId="{11A70AD8-0468-451B-818D-E1FFD14AE3D0}" type="parTrans" cxnId="{F5580EE2-3D7A-4249-B6C5-249FBEF82268}">
      <dgm:prSet/>
      <dgm:spPr/>
      <dgm:t>
        <a:bodyPr/>
        <a:lstStyle/>
        <a:p>
          <a:endParaRPr lang="en-US"/>
        </a:p>
      </dgm:t>
    </dgm:pt>
    <dgm:pt modelId="{EAC315B4-55D7-4A5A-B10A-73049739B2C6}" type="sibTrans" cxnId="{F5580EE2-3D7A-4249-B6C5-249FBEF82268}">
      <dgm:prSet/>
      <dgm:spPr/>
      <dgm:t>
        <a:bodyPr/>
        <a:lstStyle/>
        <a:p>
          <a:endParaRPr lang="en-US"/>
        </a:p>
      </dgm:t>
    </dgm:pt>
    <dgm:pt modelId="{BCCD58EA-AB3B-4B71-B607-3DC8D81211E5}">
      <dgm:prSet phldrT="[Text]" custT="1"/>
      <dgm:spPr/>
      <dgm:t>
        <a:bodyPr/>
        <a:lstStyle/>
        <a:p>
          <a:r>
            <a:rPr lang="en-US" sz="1400" b="1" dirty="0"/>
            <a:t>Preparing the poster</a:t>
          </a:r>
        </a:p>
      </dgm:t>
    </dgm:pt>
    <dgm:pt modelId="{498F5720-2C66-48C5-8AF3-4466B1D97ABE}" type="parTrans" cxnId="{413D7829-22DF-4A24-A31B-5948BE8E610F}">
      <dgm:prSet/>
      <dgm:spPr/>
      <dgm:t>
        <a:bodyPr/>
        <a:lstStyle/>
        <a:p>
          <a:endParaRPr lang="en-US"/>
        </a:p>
      </dgm:t>
    </dgm:pt>
    <dgm:pt modelId="{6C8AD582-D58F-4CC3-B030-1C64B9027261}" type="sibTrans" cxnId="{413D7829-22DF-4A24-A31B-5948BE8E610F}">
      <dgm:prSet/>
      <dgm:spPr/>
      <dgm:t>
        <a:bodyPr/>
        <a:lstStyle/>
        <a:p>
          <a:endParaRPr lang="en-US"/>
        </a:p>
      </dgm:t>
    </dgm:pt>
    <dgm:pt modelId="{49104F6F-22AE-45F8-92CB-904CC4C0DAF0}">
      <dgm:prSet phldrT="[Text]" custT="1"/>
      <dgm:spPr/>
      <dgm:t>
        <a:bodyPr/>
        <a:lstStyle/>
        <a:p>
          <a:r>
            <a:rPr lang="en-US" sz="1400" b="1" dirty="0"/>
            <a:t>Preparing yourself</a:t>
          </a:r>
        </a:p>
      </dgm:t>
    </dgm:pt>
    <dgm:pt modelId="{1D673822-E089-4468-B423-7CAB9BECBEE6}" type="parTrans" cxnId="{5FE65D89-6D27-40E0-8039-365F938CE0F2}">
      <dgm:prSet/>
      <dgm:spPr/>
      <dgm:t>
        <a:bodyPr/>
        <a:lstStyle/>
        <a:p>
          <a:endParaRPr lang="en-US"/>
        </a:p>
      </dgm:t>
    </dgm:pt>
    <dgm:pt modelId="{8C73A6EA-1BD4-4C7E-BC72-7C53FE7C0601}" type="sibTrans" cxnId="{5FE65D89-6D27-40E0-8039-365F938CE0F2}">
      <dgm:prSet/>
      <dgm:spPr/>
      <dgm:t>
        <a:bodyPr/>
        <a:lstStyle/>
        <a:p>
          <a:endParaRPr lang="en-US"/>
        </a:p>
      </dgm:t>
    </dgm:pt>
    <dgm:pt modelId="{42BED76C-8849-4629-8D28-1F47091FA439}">
      <dgm:prSet phldrT="[Text]" custT="1"/>
      <dgm:spPr/>
      <dgm:t>
        <a:bodyPr/>
        <a:lstStyle/>
        <a:p>
          <a:r>
            <a:rPr lang="en-US" sz="1400" b="1" dirty="0"/>
            <a:t>Discussion</a:t>
          </a:r>
        </a:p>
      </dgm:t>
    </dgm:pt>
    <dgm:pt modelId="{A7B083F1-61F4-443E-8714-379BCE3FF936}" type="parTrans" cxnId="{00408D56-C2AC-464A-8791-9D0C518CA77F}">
      <dgm:prSet/>
      <dgm:spPr/>
      <dgm:t>
        <a:bodyPr/>
        <a:lstStyle/>
        <a:p>
          <a:endParaRPr lang="en-US"/>
        </a:p>
      </dgm:t>
    </dgm:pt>
    <dgm:pt modelId="{1F7C0356-D626-44AA-9427-CEC8AE15A949}" type="sibTrans" cxnId="{00408D56-C2AC-464A-8791-9D0C518CA77F}">
      <dgm:prSet/>
      <dgm:spPr/>
      <dgm:t>
        <a:bodyPr/>
        <a:lstStyle/>
        <a:p>
          <a:endParaRPr lang="en-US"/>
        </a:p>
      </dgm:t>
    </dgm:pt>
    <dgm:pt modelId="{6CE8C9ED-C485-4A21-B665-AFEC721231ED}">
      <dgm:prSet phldrT="[Text]" custT="1"/>
      <dgm:spPr/>
      <dgm:t>
        <a:bodyPr/>
        <a:lstStyle/>
        <a:p>
          <a:r>
            <a:rPr lang="en-US" sz="1400" b="1" dirty="0"/>
            <a:t>Presenting</a:t>
          </a:r>
        </a:p>
      </dgm:t>
    </dgm:pt>
    <dgm:pt modelId="{27CB4930-E0DE-4696-AFB0-7AE7AE1BEDB4}" type="parTrans" cxnId="{2EA6C2CC-1550-47B9-91FA-448006533EF1}">
      <dgm:prSet/>
      <dgm:spPr/>
      <dgm:t>
        <a:bodyPr/>
        <a:lstStyle/>
        <a:p>
          <a:endParaRPr lang="en-US"/>
        </a:p>
      </dgm:t>
    </dgm:pt>
    <dgm:pt modelId="{EA604846-4B82-447B-869D-176297A59588}" type="sibTrans" cxnId="{2EA6C2CC-1550-47B9-91FA-448006533EF1}">
      <dgm:prSet/>
      <dgm:spPr/>
      <dgm:t>
        <a:bodyPr/>
        <a:lstStyle/>
        <a:p>
          <a:endParaRPr lang="en-US"/>
        </a:p>
      </dgm:t>
    </dgm:pt>
    <dgm:pt modelId="{6F0F4E79-0B0C-4DBC-9BC1-899620B33AD1}">
      <dgm:prSet phldrT="[Text]" custT="1"/>
      <dgm:spPr/>
      <dgm:t>
        <a:bodyPr/>
        <a:lstStyle/>
        <a:p>
          <a:pPr algn="just"/>
          <a:r>
            <a:rPr lang="en-US" sz="1400" b="1" dirty="0">
              <a:solidFill>
                <a:srgbClr val="D70074"/>
              </a:solidFill>
            </a:rPr>
            <a:t>Judging Criteria</a:t>
          </a:r>
        </a:p>
      </dgm:t>
    </dgm:pt>
    <dgm:pt modelId="{FA5FC948-1EEC-42D2-8632-7BE6B0DC3789}" type="parTrans" cxnId="{9189A44B-9116-40AF-AFE6-94008EBF9E9C}">
      <dgm:prSet/>
      <dgm:spPr/>
      <dgm:t>
        <a:bodyPr/>
        <a:lstStyle/>
        <a:p>
          <a:endParaRPr lang="en-US"/>
        </a:p>
      </dgm:t>
    </dgm:pt>
    <dgm:pt modelId="{BB208928-80C3-4E86-8402-B0E43C59032E}" type="sibTrans" cxnId="{9189A44B-9116-40AF-AFE6-94008EBF9E9C}">
      <dgm:prSet/>
      <dgm:spPr/>
      <dgm:t>
        <a:bodyPr/>
        <a:lstStyle/>
        <a:p>
          <a:endParaRPr lang="en-US"/>
        </a:p>
      </dgm:t>
    </dgm:pt>
    <dgm:pt modelId="{F77D88E6-E666-4227-BE3B-929E8F840085}" type="pres">
      <dgm:prSet presAssocID="{D0EED158-BEAC-4EA3-9B23-08F09E3C571D}" presName="Name0" presStyleCnt="0">
        <dgm:presLayoutVars>
          <dgm:dir/>
          <dgm:resizeHandles val="exact"/>
        </dgm:presLayoutVars>
      </dgm:prSet>
      <dgm:spPr/>
    </dgm:pt>
    <dgm:pt modelId="{C83E7E8E-D6AC-4F62-A3FF-7D4C5FF6E011}" type="pres">
      <dgm:prSet presAssocID="{99A9145E-CEEC-4F6B-A247-17B9F5987847}" presName="composite" presStyleCnt="0"/>
      <dgm:spPr/>
    </dgm:pt>
    <dgm:pt modelId="{6B286961-06BA-46C9-8DB8-77302E548A88}" type="pres">
      <dgm:prSet presAssocID="{99A9145E-CEEC-4F6B-A247-17B9F5987847}" presName="bgChev" presStyleLbl="node1" presStyleIdx="0" presStyleCnt="6"/>
      <dgm:spPr/>
    </dgm:pt>
    <dgm:pt modelId="{6B7289EA-177E-400B-911B-C387CD602A30}" type="pres">
      <dgm:prSet presAssocID="{99A9145E-CEEC-4F6B-A247-17B9F5987847}" presName="tx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053BB-6336-40C8-864E-F69724566B8D}" type="pres">
      <dgm:prSet presAssocID="{EAC315B4-55D7-4A5A-B10A-73049739B2C6}" presName="compositeSpace" presStyleCnt="0"/>
      <dgm:spPr/>
    </dgm:pt>
    <dgm:pt modelId="{E264069D-98DC-48EA-801B-E517A378DFA8}" type="pres">
      <dgm:prSet presAssocID="{6F0F4E79-0B0C-4DBC-9BC1-899620B33AD1}" presName="composite" presStyleCnt="0"/>
      <dgm:spPr/>
    </dgm:pt>
    <dgm:pt modelId="{56A040CE-D95E-4E61-B7F6-2803843B41FA}" type="pres">
      <dgm:prSet presAssocID="{6F0F4E79-0B0C-4DBC-9BC1-899620B33AD1}" presName="bgChev" presStyleLbl="node1" presStyleIdx="1" presStyleCnt="6"/>
      <dgm:spPr/>
    </dgm:pt>
    <dgm:pt modelId="{536A0CC8-4DBE-4DD4-B996-FE9B8F4F4CDA}" type="pres">
      <dgm:prSet presAssocID="{6F0F4E79-0B0C-4DBC-9BC1-899620B33AD1}" presName="tx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DBA67-3E62-4144-93D4-C9229B0288B4}" type="pres">
      <dgm:prSet presAssocID="{BB208928-80C3-4E86-8402-B0E43C59032E}" presName="compositeSpace" presStyleCnt="0"/>
      <dgm:spPr/>
    </dgm:pt>
    <dgm:pt modelId="{527FB945-4A92-4E75-96DF-89EFE4BCF87E}" type="pres">
      <dgm:prSet presAssocID="{BCCD58EA-AB3B-4B71-B607-3DC8D81211E5}" presName="composite" presStyleCnt="0"/>
      <dgm:spPr/>
    </dgm:pt>
    <dgm:pt modelId="{EE884181-6EE8-43FC-A6B8-F7D9DA2C32EE}" type="pres">
      <dgm:prSet presAssocID="{BCCD58EA-AB3B-4B71-B607-3DC8D81211E5}" presName="bgChev" presStyleLbl="node1" presStyleIdx="2" presStyleCnt="6"/>
      <dgm:spPr/>
    </dgm:pt>
    <dgm:pt modelId="{B8407779-298B-4492-9029-5C25663F3715}" type="pres">
      <dgm:prSet presAssocID="{BCCD58EA-AB3B-4B71-B607-3DC8D81211E5}" presName="tx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4ED25-E305-4E4E-B7D0-6CE5E72EE50B}" type="pres">
      <dgm:prSet presAssocID="{6C8AD582-D58F-4CC3-B030-1C64B9027261}" presName="compositeSpace" presStyleCnt="0"/>
      <dgm:spPr/>
    </dgm:pt>
    <dgm:pt modelId="{025C9A0D-0DAB-463C-9AC1-A4E22D769FF2}" type="pres">
      <dgm:prSet presAssocID="{49104F6F-22AE-45F8-92CB-904CC4C0DAF0}" presName="composite" presStyleCnt="0"/>
      <dgm:spPr/>
    </dgm:pt>
    <dgm:pt modelId="{CA32D2CA-FC27-4ADA-994C-777B48C60901}" type="pres">
      <dgm:prSet presAssocID="{49104F6F-22AE-45F8-92CB-904CC4C0DAF0}" presName="bgChev" presStyleLbl="node1" presStyleIdx="3" presStyleCnt="6"/>
      <dgm:spPr/>
    </dgm:pt>
    <dgm:pt modelId="{C023E925-045B-41BB-A45C-27629059F24C}" type="pres">
      <dgm:prSet presAssocID="{49104F6F-22AE-45F8-92CB-904CC4C0DAF0}" presName="tx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DB792-1EAC-44AD-8EEC-C0C5894DA7D6}" type="pres">
      <dgm:prSet presAssocID="{8C73A6EA-1BD4-4C7E-BC72-7C53FE7C0601}" presName="compositeSpace" presStyleCnt="0"/>
      <dgm:spPr/>
    </dgm:pt>
    <dgm:pt modelId="{A4556ABA-241F-4206-BC47-D4F8616354CC}" type="pres">
      <dgm:prSet presAssocID="{6CE8C9ED-C485-4A21-B665-AFEC721231ED}" presName="composite" presStyleCnt="0"/>
      <dgm:spPr/>
    </dgm:pt>
    <dgm:pt modelId="{37A7FD2A-92B3-41DB-B326-014D6C1B13DF}" type="pres">
      <dgm:prSet presAssocID="{6CE8C9ED-C485-4A21-B665-AFEC721231ED}" presName="bgChev" presStyleLbl="node1" presStyleIdx="4" presStyleCnt="6"/>
      <dgm:spPr/>
    </dgm:pt>
    <dgm:pt modelId="{43D659D9-CC49-4A40-BDE7-E768A98324BC}" type="pres">
      <dgm:prSet presAssocID="{6CE8C9ED-C485-4A21-B665-AFEC721231ED}" presName="tx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5B559-50B4-4599-AB8F-4A1797163915}" type="pres">
      <dgm:prSet presAssocID="{EA604846-4B82-447B-869D-176297A59588}" presName="compositeSpace" presStyleCnt="0"/>
      <dgm:spPr/>
    </dgm:pt>
    <dgm:pt modelId="{DB859FE2-CB57-46A3-B3A2-D237D5085512}" type="pres">
      <dgm:prSet presAssocID="{42BED76C-8849-4629-8D28-1F47091FA439}" presName="composite" presStyleCnt="0"/>
      <dgm:spPr/>
    </dgm:pt>
    <dgm:pt modelId="{1DB18308-9E6A-41F9-8CC8-BC52CC01A2F1}" type="pres">
      <dgm:prSet presAssocID="{42BED76C-8849-4629-8D28-1F47091FA439}" presName="bgChev" presStyleLbl="node1" presStyleIdx="5" presStyleCnt="6"/>
      <dgm:spPr/>
    </dgm:pt>
    <dgm:pt modelId="{3ECBAA08-8BA8-4458-9B20-523653D436F4}" type="pres">
      <dgm:prSet presAssocID="{42BED76C-8849-4629-8D28-1F47091FA439}" presName="tx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0EC7BA-CC24-480D-A01D-511D43614FB4}" type="presOf" srcId="{42BED76C-8849-4629-8D28-1F47091FA439}" destId="{3ECBAA08-8BA8-4458-9B20-523653D436F4}" srcOrd="0" destOrd="0" presId="urn:microsoft.com/office/officeart/2005/8/layout/chevronAccent+Icon"/>
    <dgm:cxn modelId="{8CE3CC43-6850-426C-95DF-8478AD270BE8}" type="presOf" srcId="{6F0F4E79-0B0C-4DBC-9BC1-899620B33AD1}" destId="{536A0CC8-4DBE-4DD4-B996-FE9B8F4F4CDA}" srcOrd="0" destOrd="0" presId="urn:microsoft.com/office/officeart/2005/8/layout/chevronAccent+Icon"/>
    <dgm:cxn modelId="{F5580EE2-3D7A-4249-B6C5-249FBEF82268}" srcId="{D0EED158-BEAC-4EA3-9B23-08F09E3C571D}" destId="{99A9145E-CEEC-4F6B-A247-17B9F5987847}" srcOrd="0" destOrd="0" parTransId="{11A70AD8-0468-451B-818D-E1FFD14AE3D0}" sibTransId="{EAC315B4-55D7-4A5A-B10A-73049739B2C6}"/>
    <dgm:cxn modelId="{4BF0058B-DD84-4D3B-A771-9C20F9DA0A88}" type="presOf" srcId="{99A9145E-CEEC-4F6B-A247-17B9F5987847}" destId="{6B7289EA-177E-400B-911B-C387CD602A30}" srcOrd="0" destOrd="0" presId="urn:microsoft.com/office/officeart/2005/8/layout/chevronAccent+Icon"/>
    <dgm:cxn modelId="{00408D56-C2AC-464A-8791-9D0C518CA77F}" srcId="{D0EED158-BEAC-4EA3-9B23-08F09E3C571D}" destId="{42BED76C-8849-4629-8D28-1F47091FA439}" srcOrd="5" destOrd="0" parTransId="{A7B083F1-61F4-443E-8714-379BCE3FF936}" sibTransId="{1F7C0356-D626-44AA-9427-CEC8AE15A949}"/>
    <dgm:cxn modelId="{5FE65D89-6D27-40E0-8039-365F938CE0F2}" srcId="{D0EED158-BEAC-4EA3-9B23-08F09E3C571D}" destId="{49104F6F-22AE-45F8-92CB-904CC4C0DAF0}" srcOrd="3" destOrd="0" parTransId="{1D673822-E089-4468-B423-7CAB9BECBEE6}" sibTransId="{8C73A6EA-1BD4-4C7E-BC72-7C53FE7C0601}"/>
    <dgm:cxn modelId="{D9A3CEE7-62FB-47D4-8D62-E75E803F661B}" type="presOf" srcId="{6CE8C9ED-C485-4A21-B665-AFEC721231ED}" destId="{43D659D9-CC49-4A40-BDE7-E768A98324BC}" srcOrd="0" destOrd="0" presId="urn:microsoft.com/office/officeart/2005/8/layout/chevronAccent+Icon"/>
    <dgm:cxn modelId="{2EA6C2CC-1550-47B9-91FA-448006533EF1}" srcId="{D0EED158-BEAC-4EA3-9B23-08F09E3C571D}" destId="{6CE8C9ED-C485-4A21-B665-AFEC721231ED}" srcOrd="4" destOrd="0" parTransId="{27CB4930-E0DE-4696-AFB0-7AE7AE1BEDB4}" sibTransId="{EA604846-4B82-447B-869D-176297A59588}"/>
    <dgm:cxn modelId="{7F4670D4-FF84-40B7-A483-6D90204F0030}" type="presOf" srcId="{D0EED158-BEAC-4EA3-9B23-08F09E3C571D}" destId="{F77D88E6-E666-4227-BE3B-929E8F840085}" srcOrd="0" destOrd="0" presId="urn:microsoft.com/office/officeart/2005/8/layout/chevronAccent+Icon"/>
    <dgm:cxn modelId="{FC822609-2587-4DDA-9419-AA6904F11287}" type="presOf" srcId="{49104F6F-22AE-45F8-92CB-904CC4C0DAF0}" destId="{C023E925-045B-41BB-A45C-27629059F24C}" srcOrd="0" destOrd="0" presId="urn:microsoft.com/office/officeart/2005/8/layout/chevronAccent+Icon"/>
    <dgm:cxn modelId="{86DDCD72-A53A-472A-99ED-85E4149EFF9C}" type="presOf" srcId="{BCCD58EA-AB3B-4B71-B607-3DC8D81211E5}" destId="{B8407779-298B-4492-9029-5C25663F3715}" srcOrd="0" destOrd="0" presId="urn:microsoft.com/office/officeart/2005/8/layout/chevronAccent+Icon"/>
    <dgm:cxn modelId="{9189A44B-9116-40AF-AFE6-94008EBF9E9C}" srcId="{D0EED158-BEAC-4EA3-9B23-08F09E3C571D}" destId="{6F0F4E79-0B0C-4DBC-9BC1-899620B33AD1}" srcOrd="1" destOrd="0" parTransId="{FA5FC948-1EEC-42D2-8632-7BE6B0DC3789}" sibTransId="{BB208928-80C3-4E86-8402-B0E43C59032E}"/>
    <dgm:cxn modelId="{413D7829-22DF-4A24-A31B-5948BE8E610F}" srcId="{D0EED158-BEAC-4EA3-9B23-08F09E3C571D}" destId="{BCCD58EA-AB3B-4B71-B607-3DC8D81211E5}" srcOrd="2" destOrd="0" parTransId="{498F5720-2C66-48C5-8AF3-4466B1D97ABE}" sibTransId="{6C8AD582-D58F-4CC3-B030-1C64B9027261}"/>
    <dgm:cxn modelId="{6F45EA43-A909-465E-9124-7E94D3DF87D8}" type="presParOf" srcId="{F77D88E6-E666-4227-BE3B-929E8F840085}" destId="{C83E7E8E-D6AC-4F62-A3FF-7D4C5FF6E011}" srcOrd="0" destOrd="0" presId="urn:microsoft.com/office/officeart/2005/8/layout/chevronAccent+Icon"/>
    <dgm:cxn modelId="{7237C2AE-7C51-4D97-AAE1-2D11DCEA5976}" type="presParOf" srcId="{C83E7E8E-D6AC-4F62-A3FF-7D4C5FF6E011}" destId="{6B286961-06BA-46C9-8DB8-77302E548A88}" srcOrd="0" destOrd="0" presId="urn:microsoft.com/office/officeart/2005/8/layout/chevronAccent+Icon"/>
    <dgm:cxn modelId="{1ED817A5-00FB-41B1-83B9-ED35EBD7ECCD}" type="presParOf" srcId="{C83E7E8E-D6AC-4F62-A3FF-7D4C5FF6E011}" destId="{6B7289EA-177E-400B-911B-C387CD602A30}" srcOrd="1" destOrd="0" presId="urn:microsoft.com/office/officeart/2005/8/layout/chevronAccent+Icon"/>
    <dgm:cxn modelId="{FE110277-A5A6-4ABE-8C41-77BA961627CE}" type="presParOf" srcId="{F77D88E6-E666-4227-BE3B-929E8F840085}" destId="{C3F053BB-6336-40C8-864E-F69724566B8D}" srcOrd="1" destOrd="0" presId="urn:microsoft.com/office/officeart/2005/8/layout/chevronAccent+Icon"/>
    <dgm:cxn modelId="{72BA3949-DBA3-43FF-BE85-24E58A7265C4}" type="presParOf" srcId="{F77D88E6-E666-4227-BE3B-929E8F840085}" destId="{E264069D-98DC-48EA-801B-E517A378DFA8}" srcOrd="2" destOrd="0" presId="urn:microsoft.com/office/officeart/2005/8/layout/chevronAccent+Icon"/>
    <dgm:cxn modelId="{37DEDDDB-A8F1-41BC-8713-05F2FB4587FA}" type="presParOf" srcId="{E264069D-98DC-48EA-801B-E517A378DFA8}" destId="{56A040CE-D95E-4E61-B7F6-2803843B41FA}" srcOrd="0" destOrd="0" presId="urn:microsoft.com/office/officeart/2005/8/layout/chevronAccent+Icon"/>
    <dgm:cxn modelId="{4A4AB445-94A3-4901-9036-542718FBF92C}" type="presParOf" srcId="{E264069D-98DC-48EA-801B-E517A378DFA8}" destId="{536A0CC8-4DBE-4DD4-B996-FE9B8F4F4CDA}" srcOrd="1" destOrd="0" presId="urn:microsoft.com/office/officeart/2005/8/layout/chevronAccent+Icon"/>
    <dgm:cxn modelId="{4FF99C39-EB22-46C4-A65F-BF8292ED9774}" type="presParOf" srcId="{F77D88E6-E666-4227-BE3B-929E8F840085}" destId="{50ADBA67-3E62-4144-93D4-C9229B0288B4}" srcOrd="3" destOrd="0" presId="urn:microsoft.com/office/officeart/2005/8/layout/chevronAccent+Icon"/>
    <dgm:cxn modelId="{112B4EDC-F42B-42EC-A64E-A91EC703D8C1}" type="presParOf" srcId="{F77D88E6-E666-4227-BE3B-929E8F840085}" destId="{527FB945-4A92-4E75-96DF-89EFE4BCF87E}" srcOrd="4" destOrd="0" presId="urn:microsoft.com/office/officeart/2005/8/layout/chevronAccent+Icon"/>
    <dgm:cxn modelId="{A0150143-6E91-48AC-AE9D-D23E0047D6E4}" type="presParOf" srcId="{527FB945-4A92-4E75-96DF-89EFE4BCF87E}" destId="{EE884181-6EE8-43FC-A6B8-F7D9DA2C32EE}" srcOrd="0" destOrd="0" presId="urn:microsoft.com/office/officeart/2005/8/layout/chevronAccent+Icon"/>
    <dgm:cxn modelId="{76E6E9A0-FB99-4492-95FA-238DE436FF15}" type="presParOf" srcId="{527FB945-4A92-4E75-96DF-89EFE4BCF87E}" destId="{B8407779-298B-4492-9029-5C25663F3715}" srcOrd="1" destOrd="0" presId="urn:microsoft.com/office/officeart/2005/8/layout/chevronAccent+Icon"/>
    <dgm:cxn modelId="{200B5C0A-019C-4177-A58D-A20080F59138}" type="presParOf" srcId="{F77D88E6-E666-4227-BE3B-929E8F840085}" destId="{77F4ED25-E305-4E4E-B7D0-6CE5E72EE50B}" srcOrd="5" destOrd="0" presId="urn:microsoft.com/office/officeart/2005/8/layout/chevronAccent+Icon"/>
    <dgm:cxn modelId="{82A68300-799C-4829-A361-B511E5BFA7DE}" type="presParOf" srcId="{F77D88E6-E666-4227-BE3B-929E8F840085}" destId="{025C9A0D-0DAB-463C-9AC1-A4E22D769FF2}" srcOrd="6" destOrd="0" presId="urn:microsoft.com/office/officeart/2005/8/layout/chevronAccent+Icon"/>
    <dgm:cxn modelId="{6B53136C-7A56-4CBF-8F37-3EDABD448613}" type="presParOf" srcId="{025C9A0D-0DAB-463C-9AC1-A4E22D769FF2}" destId="{CA32D2CA-FC27-4ADA-994C-777B48C60901}" srcOrd="0" destOrd="0" presId="urn:microsoft.com/office/officeart/2005/8/layout/chevronAccent+Icon"/>
    <dgm:cxn modelId="{3BFC560B-08E7-4833-89CA-4FBA9675AB4D}" type="presParOf" srcId="{025C9A0D-0DAB-463C-9AC1-A4E22D769FF2}" destId="{C023E925-045B-41BB-A45C-27629059F24C}" srcOrd="1" destOrd="0" presId="urn:microsoft.com/office/officeart/2005/8/layout/chevronAccent+Icon"/>
    <dgm:cxn modelId="{5CF5C4D6-F6F7-413C-852C-F7E2479F29B4}" type="presParOf" srcId="{F77D88E6-E666-4227-BE3B-929E8F840085}" destId="{AE7DB792-1EAC-44AD-8EEC-C0C5894DA7D6}" srcOrd="7" destOrd="0" presId="urn:microsoft.com/office/officeart/2005/8/layout/chevronAccent+Icon"/>
    <dgm:cxn modelId="{B932895E-D631-40AB-98E1-FBCBDEA91C23}" type="presParOf" srcId="{F77D88E6-E666-4227-BE3B-929E8F840085}" destId="{A4556ABA-241F-4206-BC47-D4F8616354CC}" srcOrd="8" destOrd="0" presId="urn:microsoft.com/office/officeart/2005/8/layout/chevronAccent+Icon"/>
    <dgm:cxn modelId="{5A91D028-9598-4D40-8D7B-D429BA390403}" type="presParOf" srcId="{A4556ABA-241F-4206-BC47-D4F8616354CC}" destId="{37A7FD2A-92B3-41DB-B326-014D6C1B13DF}" srcOrd="0" destOrd="0" presId="urn:microsoft.com/office/officeart/2005/8/layout/chevronAccent+Icon"/>
    <dgm:cxn modelId="{D7DBDE4A-84B5-4456-B959-3DB16C859C83}" type="presParOf" srcId="{A4556ABA-241F-4206-BC47-D4F8616354CC}" destId="{43D659D9-CC49-4A40-BDE7-E768A98324BC}" srcOrd="1" destOrd="0" presId="urn:microsoft.com/office/officeart/2005/8/layout/chevronAccent+Icon"/>
    <dgm:cxn modelId="{3A442867-8438-489C-8464-492F5C242A98}" type="presParOf" srcId="{F77D88E6-E666-4227-BE3B-929E8F840085}" destId="{F9D5B559-50B4-4599-AB8F-4A1797163915}" srcOrd="9" destOrd="0" presId="urn:microsoft.com/office/officeart/2005/8/layout/chevronAccent+Icon"/>
    <dgm:cxn modelId="{BA7F5639-7412-4684-8ED2-95B5BED235D6}" type="presParOf" srcId="{F77D88E6-E666-4227-BE3B-929E8F840085}" destId="{DB859FE2-CB57-46A3-B3A2-D237D5085512}" srcOrd="10" destOrd="0" presId="urn:microsoft.com/office/officeart/2005/8/layout/chevronAccent+Icon"/>
    <dgm:cxn modelId="{649F1A6B-D690-4A89-AFB0-208C8F83408F}" type="presParOf" srcId="{DB859FE2-CB57-46A3-B3A2-D237D5085512}" destId="{1DB18308-9E6A-41F9-8CC8-BC52CC01A2F1}" srcOrd="0" destOrd="0" presId="urn:microsoft.com/office/officeart/2005/8/layout/chevronAccent+Icon"/>
    <dgm:cxn modelId="{CE0F288E-4170-4105-939B-303FC2B9D03C}" type="presParOf" srcId="{DB859FE2-CB57-46A3-B3A2-D237D5085512}" destId="{3ECBAA08-8BA8-4458-9B20-523653D436F4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EED158-BEAC-4EA3-9B23-08F09E3C571D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99A9145E-CEEC-4F6B-A247-17B9F5987847}">
      <dgm:prSet phldrT="[Text]" custT="1"/>
      <dgm:spPr/>
      <dgm:t>
        <a:bodyPr/>
        <a:lstStyle/>
        <a:p>
          <a:r>
            <a:rPr lang="en-US" sz="1400" b="1" dirty="0">
              <a:solidFill>
                <a:srgbClr val="545455"/>
              </a:solidFill>
            </a:rPr>
            <a:t>Why give a Poster?</a:t>
          </a:r>
        </a:p>
      </dgm:t>
    </dgm:pt>
    <dgm:pt modelId="{11A70AD8-0468-451B-818D-E1FFD14AE3D0}" type="parTrans" cxnId="{F5580EE2-3D7A-4249-B6C5-249FBEF82268}">
      <dgm:prSet/>
      <dgm:spPr/>
      <dgm:t>
        <a:bodyPr/>
        <a:lstStyle/>
        <a:p>
          <a:endParaRPr lang="en-US"/>
        </a:p>
      </dgm:t>
    </dgm:pt>
    <dgm:pt modelId="{EAC315B4-55D7-4A5A-B10A-73049739B2C6}" type="sibTrans" cxnId="{F5580EE2-3D7A-4249-B6C5-249FBEF82268}">
      <dgm:prSet/>
      <dgm:spPr/>
      <dgm:t>
        <a:bodyPr/>
        <a:lstStyle/>
        <a:p>
          <a:endParaRPr lang="en-US"/>
        </a:p>
      </dgm:t>
    </dgm:pt>
    <dgm:pt modelId="{BCCD58EA-AB3B-4B71-B607-3DC8D81211E5}">
      <dgm:prSet phldrT="[Text]" custT="1"/>
      <dgm:spPr/>
      <dgm:t>
        <a:bodyPr/>
        <a:lstStyle/>
        <a:p>
          <a:r>
            <a:rPr lang="en-US" sz="1400" b="1" dirty="0">
              <a:solidFill>
                <a:srgbClr val="D70074"/>
              </a:solidFill>
            </a:rPr>
            <a:t>Preparing the poster</a:t>
          </a:r>
        </a:p>
      </dgm:t>
    </dgm:pt>
    <dgm:pt modelId="{498F5720-2C66-48C5-8AF3-4466B1D97ABE}" type="parTrans" cxnId="{413D7829-22DF-4A24-A31B-5948BE8E610F}">
      <dgm:prSet/>
      <dgm:spPr/>
      <dgm:t>
        <a:bodyPr/>
        <a:lstStyle/>
        <a:p>
          <a:endParaRPr lang="en-US"/>
        </a:p>
      </dgm:t>
    </dgm:pt>
    <dgm:pt modelId="{6C8AD582-D58F-4CC3-B030-1C64B9027261}" type="sibTrans" cxnId="{413D7829-22DF-4A24-A31B-5948BE8E610F}">
      <dgm:prSet/>
      <dgm:spPr/>
      <dgm:t>
        <a:bodyPr/>
        <a:lstStyle/>
        <a:p>
          <a:endParaRPr lang="en-US"/>
        </a:p>
      </dgm:t>
    </dgm:pt>
    <dgm:pt modelId="{49104F6F-22AE-45F8-92CB-904CC4C0DAF0}">
      <dgm:prSet phldrT="[Text]" custT="1"/>
      <dgm:spPr/>
      <dgm:t>
        <a:bodyPr/>
        <a:lstStyle/>
        <a:p>
          <a:r>
            <a:rPr lang="en-US" sz="1400" b="1" dirty="0"/>
            <a:t>Preparing yourself</a:t>
          </a:r>
        </a:p>
      </dgm:t>
    </dgm:pt>
    <dgm:pt modelId="{1D673822-E089-4468-B423-7CAB9BECBEE6}" type="parTrans" cxnId="{5FE65D89-6D27-40E0-8039-365F938CE0F2}">
      <dgm:prSet/>
      <dgm:spPr/>
      <dgm:t>
        <a:bodyPr/>
        <a:lstStyle/>
        <a:p>
          <a:endParaRPr lang="en-US"/>
        </a:p>
      </dgm:t>
    </dgm:pt>
    <dgm:pt modelId="{8C73A6EA-1BD4-4C7E-BC72-7C53FE7C0601}" type="sibTrans" cxnId="{5FE65D89-6D27-40E0-8039-365F938CE0F2}">
      <dgm:prSet/>
      <dgm:spPr/>
      <dgm:t>
        <a:bodyPr/>
        <a:lstStyle/>
        <a:p>
          <a:endParaRPr lang="en-US"/>
        </a:p>
      </dgm:t>
    </dgm:pt>
    <dgm:pt modelId="{42BED76C-8849-4629-8D28-1F47091FA439}">
      <dgm:prSet phldrT="[Text]" custT="1"/>
      <dgm:spPr/>
      <dgm:t>
        <a:bodyPr/>
        <a:lstStyle/>
        <a:p>
          <a:r>
            <a:rPr lang="en-US" sz="1400" b="1" dirty="0"/>
            <a:t>Discussion</a:t>
          </a:r>
        </a:p>
      </dgm:t>
    </dgm:pt>
    <dgm:pt modelId="{A7B083F1-61F4-443E-8714-379BCE3FF936}" type="parTrans" cxnId="{00408D56-C2AC-464A-8791-9D0C518CA77F}">
      <dgm:prSet/>
      <dgm:spPr/>
      <dgm:t>
        <a:bodyPr/>
        <a:lstStyle/>
        <a:p>
          <a:endParaRPr lang="en-US"/>
        </a:p>
      </dgm:t>
    </dgm:pt>
    <dgm:pt modelId="{1F7C0356-D626-44AA-9427-CEC8AE15A949}" type="sibTrans" cxnId="{00408D56-C2AC-464A-8791-9D0C518CA77F}">
      <dgm:prSet/>
      <dgm:spPr/>
      <dgm:t>
        <a:bodyPr/>
        <a:lstStyle/>
        <a:p>
          <a:endParaRPr lang="en-US"/>
        </a:p>
      </dgm:t>
    </dgm:pt>
    <dgm:pt modelId="{6CE8C9ED-C485-4A21-B665-AFEC721231ED}">
      <dgm:prSet phldrT="[Text]" custT="1"/>
      <dgm:spPr/>
      <dgm:t>
        <a:bodyPr/>
        <a:lstStyle/>
        <a:p>
          <a:r>
            <a:rPr lang="en-US" sz="1400" b="1" dirty="0"/>
            <a:t>Presenting</a:t>
          </a:r>
        </a:p>
      </dgm:t>
    </dgm:pt>
    <dgm:pt modelId="{27CB4930-E0DE-4696-AFB0-7AE7AE1BEDB4}" type="parTrans" cxnId="{2EA6C2CC-1550-47B9-91FA-448006533EF1}">
      <dgm:prSet/>
      <dgm:spPr/>
      <dgm:t>
        <a:bodyPr/>
        <a:lstStyle/>
        <a:p>
          <a:endParaRPr lang="en-US"/>
        </a:p>
      </dgm:t>
    </dgm:pt>
    <dgm:pt modelId="{EA604846-4B82-447B-869D-176297A59588}" type="sibTrans" cxnId="{2EA6C2CC-1550-47B9-91FA-448006533EF1}">
      <dgm:prSet/>
      <dgm:spPr/>
      <dgm:t>
        <a:bodyPr/>
        <a:lstStyle/>
        <a:p>
          <a:endParaRPr lang="en-US"/>
        </a:p>
      </dgm:t>
    </dgm:pt>
    <dgm:pt modelId="{1C777C5F-07AD-4CE0-B0C8-CF3A54616D09}">
      <dgm:prSet phldrT="[Text]" custT="1"/>
      <dgm:spPr/>
      <dgm:t>
        <a:bodyPr/>
        <a:lstStyle/>
        <a:p>
          <a:r>
            <a:rPr lang="en-US" sz="1400" b="1" dirty="0">
              <a:solidFill>
                <a:srgbClr val="545455"/>
              </a:solidFill>
            </a:rPr>
            <a:t>Judging Criteria</a:t>
          </a:r>
        </a:p>
      </dgm:t>
    </dgm:pt>
    <dgm:pt modelId="{8EFEFCA1-B116-462D-9DBD-6A3B187B750F}" type="parTrans" cxnId="{DCB00B94-A04F-40DC-98EA-CB871B8888D0}">
      <dgm:prSet/>
      <dgm:spPr/>
      <dgm:t>
        <a:bodyPr/>
        <a:lstStyle/>
        <a:p>
          <a:endParaRPr lang="en-US"/>
        </a:p>
      </dgm:t>
    </dgm:pt>
    <dgm:pt modelId="{C1240AB0-EAA7-4CBB-AF98-8157965B3730}" type="sibTrans" cxnId="{DCB00B94-A04F-40DC-98EA-CB871B8888D0}">
      <dgm:prSet/>
      <dgm:spPr/>
      <dgm:t>
        <a:bodyPr/>
        <a:lstStyle/>
        <a:p>
          <a:endParaRPr lang="en-US"/>
        </a:p>
      </dgm:t>
    </dgm:pt>
    <dgm:pt modelId="{F77D88E6-E666-4227-BE3B-929E8F840085}" type="pres">
      <dgm:prSet presAssocID="{D0EED158-BEAC-4EA3-9B23-08F09E3C571D}" presName="Name0" presStyleCnt="0">
        <dgm:presLayoutVars>
          <dgm:dir/>
          <dgm:resizeHandles val="exact"/>
        </dgm:presLayoutVars>
      </dgm:prSet>
      <dgm:spPr/>
    </dgm:pt>
    <dgm:pt modelId="{C83E7E8E-D6AC-4F62-A3FF-7D4C5FF6E011}" type="pres">
      <dgm:prSet presAssocID="{99A9145E-CEEC-4F6B-A247-17B9F5987847}" presName="composite" presStyleCnt="0"/>
      <dgm:spPr/>
    </dgm:pt>
    <dgm:pt modelId="{6B286961-06BA-46C9-8DB8-77302E548A88}" type="pres">
      <dgm:prSet presAssocID="{99A9145E-CEEC-4F6B-A247-17B9F5987847}" presName="bgChev" presStyleLbl="node1" presStyleIdx="0" presStyleCnt="6"/>
      <dgm:spPr/>
    </dgm:pt>
    <dgm:pt modelId="{6B7289EA-177E-400B-911B-C387CD602A30}" type="pres">
      <dgm:prSet presAssocID="{99A9145E-CEEC-4F6B-A247-17B9F5987847}" presName="tx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053BB-6336-40C8-864E-F69724566B8D}" type="pres">
      <dgm:prSet presAssocID="{EAC315B4-55D7-4A5A-B10A-73049739B2C6}" presName="compositeSpace" presStyleCnt="0"/>
      <dgm:spPr/>
    </dgm:pt>
    <dgm:pt modelId="{6BC24E40-C707-402B-920F-162B3347F524}" type="pres">
      <dgm:prSet presAssocID="{1C777C5F-07AD-4CE0-B0C8-CF3A54616D09}" presName="composite" presStyleCnt="0"/>
      <dgm:spPr/>
    </dgm:pt>
    <dgm:pt modelId="{4DDE8D6A-6C27-4AD4-9029-1D852AE39788}" type="pres">
      <dgm:prSet presAssocID="{1C777C5F-07AD-4CE0-B0C8-CF3A54616D09}" presName="bgChev" presStyleLbl="node1" presStyleIdx="1" presStyleCnt="6"/>
      <dgm:spPr/>
    </dgm:pt>
    <dgm:pt modelId="{FBCAC393-BB61-4526-B65E-F8B2C51EFF71}" type="pres">
      <dgm:prSet presAssocID="{1C777C5F-07AD-4CE0-B0C8-CF3A54616D09}" presName="tx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1346C-6CF6-4396-9F39-3E52DE798D4C}" type="pres">
      <dgm:prSet presAssocID="{C1240AB0-EAA7-4CBB-AF98-8157965B3730}" presName="compositeSpace" presStyleCnt="0"/>
      <dgm:spPr/>
    </dgm:pt>
    <dgm:pt modelId="{527FB945-4A92-4E75-96DF-89EFE4BCF87E}" type="pres">
      <dgm:prSet presAssocID="{BCCD58EA-AB3B-4B71-B607-3DC8D81211E5}" presName="composite" presStyleCnt="0"/>
      <dgm:spPr/>
    </dgm:pt>
    <dgm:pt modelId="{EE884181-6EE8-43FC-A6B8-F7D9DA2C32EE}" type="pres">
      <dgm:prSet presAssocID="{BCCD58EA-AB3B-4B71-B607-3DC8D81211E5}" presName="bgChev" presStyleLbl="node1" presStyleIdx="2" presStyleCnt="6"/>
      <dgm:spPr/>
    </dgm:pt>
    <dgm:pt modelId="{B8407779-298B-4492-9029-5C25663F3715}" type="pres">
      <dgm:prSet presAssocID="{BCCD58EA-AB3B-4B71-B607-3DC8D81211E5}" presName="tx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4ED25-E305-4E4E-B7D0-6CE5E72EE50B}" type="pres">
      <dgm:prSet presAssocID="{6C8AD582-D58F-4CC3-B030-1C64B9027261}" presName="compositeSpace" presStyleCnt="0"/>
      <dgm:spPr/>
    </dgm:pt>
    <dgm:pt modelId="{025C9A0D-0DAB-463C-9AC1-A4E22D769FF2}" type="pres">
      <dgm:prSet presAssocID="{49104F6F-22AE-45F8-92CB-904CC4C0DAF0}" presName="composite" presStyleCnt="0"/>
      <dgm:spPr/>
    </dgm:pt>
    <dgm:pt modelId="{CA32D2CA-FC27-4ADA-994C-777B48C60901}" type="pres">
      <dgm:prSet presAssocID="{49104F6F-22AE-45F8-92CB-904CC4C0DAF0}" presName="bgChev" presStyleLbl="node1" presStyleIdx="3" presStyleCnt="6"/>
      <dgm:spPr/>
    </dgm:pt>
    <dgm:pt modelId="{C023E925-045B-41BB-A45C-27629059F24C}" type="pres">
      <dgm:prSet presAssocID="{49104F6F-22AE-45F8-92CB-904CC4C0DAF0}" presName="tx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DB792-1EAC-44AD-8EEC-C0C5894DA7D6}" type="pres">
      <dgm:prSet presAssocID="{8C73A6EA-1BD4-4C7E-BC72-7C53FE7C0601}" presName="compositeSpace" presStyleCnt="0"/>
      <dgm:spPr/>
    </dgm:pt>
    <dgm:pt modelId="{A4556ABA-241F-4206-BC47-D4F8616354CC}" type="pres">
      <dgm:prSet presAssocID="{6CE8C9ED-C485-4A21-B665-AFEC721231ED}" presName="composite" presStyleCnt="0"/>
      <dgm:spPr/>
    </dgm:pt>
    <dgm:pt modelId="{37A7FD2A-92B3-41DB-B326-014D6C1B13DF}" type="pres">
      <dgm:prSet presAssocID="{6CE8C9ED-C485-4A21-B665-AFEC721231ED}" presName="bgChev" presStyleLbl="node1" presStyleIdx="4" presStyleCnt="6"/>
      <dgm:spPr/>
    </dgm:pt>
    <dgm:pt modelId="{43D659D9-CC49-4A40-BDE7-E768A98324BC}" type="pres">
      <dgm:prSet presAssocID="{6CE8C9ED-C485-4A21-B665-AFEC721231ED}" presName="tx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5B559-50B4-4599-AB8F-4A1797163915}" type="pres">
      <dgm:prSet presAssocID="{EA604846-4B82-447B-869D-176297A59588}" presName="compositeSpace" presStyleCnt="0"/>
      <dgm:spPr/>
    </dgm:pt>
    <dgm:pt modelId="{DB859FE2-CB57-46A3-B3A2-D237D5085512}" type="pres">
      <dgm:prSet presAssocID="{42BED76C-8849-4629-8D28-1F47091FA439}" presName="composite" presStyleCnt="0"/>
      <dgm:spPr/>
    </dgm:pt>
    <dgm:pt modelId="{1DB18308-9E6A-41F9-8CC8-BC52CC01A2F1}" type="pres">
      <dgm:prSet presAssocID="{42BED76C-8849-4629-8D28-1F47091FA439}" presName="bgChev" presStyleLbl="node1" presStyleIdx="5" presStyleCnt="6"/>
      <dgm:spPr/>
    </dgm:pt>
    <dgm:pt modelId="{3ECBAA08-8BA8-4458-9B20-523653D436F4}" type="pres">
      <dgm:prSet presAssocID="{42BED76C-8849-4629-8D28-1F47091FA439}" presName="tx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0EC7BA-CC24-480D-A01D-511D43614FB4}" type="presOf" srcId="{42BED76C-8849-4629-8D28-1F47091FA439}" destId="{3ECBAA08-8BA8-4458-9B20-523653D436F4}" srcOrd="0" destOrd="0" presId="urn:microsoft.com/office/officeart/2005/8/layout/chevronAccent+Icon"/>
    <dgm:cxn modelId="{F5580EE2-3D7A-4249-B6C5-249FBEF82268}" srcId="{D0EED158-BEAC-4EA3-9B23-08F09E3C571D}" destId="{99A9145E-CEEC-4F6B-A247-17B9F5987847}" srcOrd="0" destOrd="0" parTransId="{11A70AD8-0468-451B-818D-E1FFD14AE3D0}" sibTransId="{EAC315B4-55D7-4A5A-B10A-73049739B2C6}"/>
    <dgm:cxn modelId="{4BF0058B-DD84-4D3B-A771-9C20F9DA0A88}" type="presOf" srcId="{99A9145E-CEEC-4F6B-A247-17B9F5987847}" destId="{6B7289EA-177E-400B-911B-C387CD602A30}" srcOrd="0" destOrd="0" presId="urn:microsoft.com/office/officeart/2005/8/layout/chevronAccent+Icon"/>
    <dgm:cxn modelId="{DCB00B94-A04F-40DC-98EA-CB871B8888D0}" srcId="{D0EED158-BEAC-4EA3-9B23-08F09E3C571D}" destId="{1C777C5F-07AD-4CE0-B0C8-CF3A54616D09}" srcOrd="1" destOrd="0" parTransId="{8EFEFCA1-B116-462D-9DBD-6A3B187B750F}" sibTransId="{C1240AB0-EAA7-4CBB-AF98-8157965B3730}"/>
    <dgm:cxn modelId="{00408D56-C2AC-464A-8791-9D0C518CA77F}" srcId="{D0EED158-BEAC-4EA3-9B23-08F09E3C571D}" destId="{42BED76C-8849-4629-8D28-1F47091FA439}" srcOrd="5" destOrd="0" parTransId="{A7B083F1-61F4-443E-8714-379BCE3FF936}" sibTransId="{1F7C0356-D626-44AA-9427-CEC8AE15A949}"/>
    <dgm:cxn modelId="{5FE65D89-6D27-40E0-8039-365F938CE0F2}" srcId="{D0EED158-BEAC-4EA3-9B23-08F09E3C571D}" destId="{49104F6F-22AE-45F8-92CB-904CC4C0DAF0}" srcOrd="3" destOrd="0" parTransId="{1D673822-E089-4468-B423-7CAB9BECBEE6}" sibTransId="{8C73A6EA-1BD4-4C7E-BC72-7C53FE7C0601}"/>
    <dgm:cxn modelId="{D9A3CEE7-62FB-47D4-8D62-E75E803F661B}" type="presOf" srcId="{6CE8C9ED-C485-4A21-B665-AFEC721231ED}" destId="{43D659D9-CC49-4A40-BDE7-E768A98324BC}" srcOrd="0" destOrd="0" presId="urn:microsoft.com/office/officeart/2005/8/layout/chevronAccent+Icon"/>
    <dgm:cxn modelId="{2EA6C2CC-1550-47B9-91FA-448006533EF1}" srcId="{D0EED158-BEAC-4EA3-9B23-08F09E3C571D}" destId="{6CE8C9ED-C485-4A21-B665-AFEC721231ED}" srcOrd="4" destOrd="0" parTransId="{27CB4930-E0DE-4696-AFB0-7AE7AE1BEDB4}" sibTransId="{EA604846-4B82-447B-869D-176297A59588}"/>
    <dgm:cxn modelId="{7F4670D4-FF84-40B7-A483-6D90204F0030}" type="presOf" srcId="{D0EED158-BEAC-4EA3-9B23-08F09E3C571D}" destId="{F77D88E6-E666-4227-BE3B-929E8F840085}" srcOrd="0" destOrd="0" presId="urn:microsoft.com/office/officeart/2005/8/layout/chevronAccent+Icon"/>
    <dgm:cxn modelId="{FC822609-2587-4DDA-9419-AA6904F11287}" type="presOf" srcId="{49104F6F-22AE-45F8-92CB-904CC4C0DAF0}" destId="{C023E925-045B-41BB-A45C-27629059F24C}" srcOrd="0" destOrd="0" presId="urn:microsoft.com/office/officeart/2005/8/layout/chevronAccent+Icon"/>
    <dgm:cxn modelId="{86DDCD72-A53A-472A-99ED-85E4149EFF9C}" type="presOf" srcId="{BCCD58EA-AB3B-4B71-B607-3DC8D81211E5}" destId="{B8407779-298B-4492-9029-5C25663F3715}" srcOrd="0" destOrd="0" presId="urn:microsoft.com/office/officeart/2005/8/layout/chevronAccent+Icon"/>
    <dgm:cxn modelId="{2F7059E7-C712-4F18-8381-F049A486F260}" type="presOf" srcId="{1C777C5F-07AD-4CE0-B0C8-CF3A54616D09}" destId="{FBCAC393-BB61-4526-B65E-F8B2C51EFF71}" srcOrd="0" destOrd="0" presId="urn:microsoft.com/office/officeart/2005/8/layout/chevronAccent+Icon"/>
    <dgm:cxn modelId="{413D7829-22DF-4A24-A31B-5948BE8E610F}" srcId="{D0EED158-BEAC-4EA3-9B23-08F09E3C571D}" destId="{BCCD58EA-AB3B-4B71-B607-3DC8D81211E5}" srcOrd="2" destOrd="0" parTransId="{498F5720-2C66-48C5-8AF3-4466B1D97ABE}" sibTransId="{6C8AD582-D58F-4CC3-B030-1C64B9027261}"/>
    <dgm:cxn modelId="{6F45EA43-A909-465E-9124-7E94D3DF87D8}" type="presParOf" srcId="{F77D88E6-E666-4227-BE3B-929E8F840085}" destId="{C83E7E8E-D6AC-4F62-A3FF-7D4C5FF6E011}" srcOrd="0" destOrd="0" presId="urn:microsoft.com/office/officeart/2005/8/layout/chevronAccent+Icon"/>
    <dgm:cxn modelId="{7237C2AE-7C51-4D97-AAE1-2D11DCEA5976}" type="presParOf" srcId="{C83E7E8E-D6AC-4F62-A3FF-7D4C5FF6E011}" destId="{6B286961-06BA-46C9-8DB8-77302E548A88}" srcOrd="0" destOrd="0" presId="urn:microsoft.com/office/officeart/2005/8/layout/chevronAccent+Icon"/>
    <dgm:cxn modelId="{1ED817A5-00FB-41B1-83B9-ED35EBD7ECCD}" type="presParOf" srcId="{C83E7E8E-D6AC-4F62-A3FF-7D4C5FF6E011}" destId="{6B7289EA-177E-400B-911B-C387CD602A30}" srcOrd="1" destOrd="0" presId="urn:microsoft.com/office/officeart/2005/8/layout/chevronAccent+Icon"/>
    <dgm:cxn modelId="{FE110277-A5A6-4ABE-8C41-77BA961627CE}" type="presParOf" srcId="{F77D88E6-E666-4227-BE3B-929E8F840085}" destId="{C3F053BB-6336-40C8-864E-F69724566B8D}" srcOrd="1" destOrd="0" presId="urn:microsoft.com/office/officeart/2005/8/layout/chevronAccent+Icon"/>
    <dgm:cxn modelId="{270BE668-3EC1-49F5-A6CA-07615DF497F5}" type="presParOf" srcId="{F77D88E6-E666-4227-BE3B-929E8F840085}" destId="{6BC24E40-C707-402B-920F-162B3347F524}" srcOrd="2" destOrd="0" presId="urn:microsoft.com/office/officeart/2005/8/layout/chevronAccent+Icon"/>
    <dgm:cxn modelId="{A72C7566-2676-4D85-8406-5D54F7599F42}" type="presParOf" srcId="{6BC24E40-C707-402B-920F-162B3347F524}" destId="{4DDE8D6A-6C27-4AD4-9029-1D852AE39788}" srcOrd="0" destOrd="0" presId="urn:microsoft.com/office/officeart/2005/8/layout/chevronAccent+Icon"/>
    <dgm:cxn modelId="{AC9A9FCF-61A8-4DB0-B368-0541BA1854A5}" type="presParOf" srcId="{6BC24E40-C707-402B-920F-162B3347F524}" destId="{FBCAC393-BB61-4526-B65E-F8B2C51EFF71}" srcOrd="1" destOrd="0" presId="urn:microsoft.com/office/officeart/2005/8/layout/chevronAccent+Icon"/>
    <dgm:cxn modelId="{2C5F093B-8DA2-4198-A90E-AC70BFD6DEEB}" type="presParOf" srcId="{F77D88E6-E666-4227-BE3B-929E8F840085}" destId="{3A11346C-6CF6-4396-9F39-3E52DE798D4C}" srcOrd="3" destOrd="0" presId="urn:microsoft.com/office/officeart/2005/8/layout/chevronAccent+Icon"/>
    <dgm:cxn modelId="{112B4EDC-F42B-42EC-A64E-A91EC703D8C1}" type="presParOf" srcId="{F77D88E6-E666-4227-BE3B-929E8F840085}" destId="{527FB945-4A92-4E75-96DF-89EFE4BCF87E}" srcOrd="4" destOrd="0" presId="urn:microsoft.com/office/officeart/2005/8/layout/chevronAccent+Icon"/>
    <dgm:cxn modelId="{A0150143-6E91-48AC-AE9D-D23E0047D6E4}" type="presParOf" srcId="{527FB945-4A92-4E75-96DF-89EFE4BCF87E}" destId="{EE884181-6EE8-43FC-A6B8-F7D9DA2C32EE}" srcOrd="0" destOrd="0" presId="urn:microsoft.com/office/officeart/2005/8/layout/chevronAccent+Icon"/>
    <dgm:cxn modelId="{76E6E9A0-FB99-4492-95FA-238DE436FF15}" type="presParOf" srcId="{527FB945-4A92-4E75-96DF-89EFE4BCF87E}" destId="{B8407779-298B-4492-9029-5C25663F3715}" srcOrd="1" destOrd="0" presId="urn:microsoft.com/office/officeart/2005/8/layout/chevronAccent+Icon"/>
    <dgm:cxn modelId="{200B5C0A-019C-4177-A58D-A20080F59138}" type="presParOf" srcId="{F77D88E6-E666-4227-BE3B-929E8F840085}" destId="{77F4ED25-E305-4E4E-B7D0-6CE5E72EE50B}" srcOrd="5" destOrd="0" presId="urn:microsoft.com/office/officeart/2005/8/layout/chevronAccent+Icon"/>
    <dgm:cxn modelId="{82A68300-799C-4829-A361-B511E5BFA7DE}" type="presParOf" srcId="{F77D88E6-E666-4227-BE3B-929E8F840085}" destId="{025C9A0D-0DAB-463C-9AC1-A4E22D769FF2}" srcOrd="6" destOrd="0" presId="urn:microsoft.com/office/officeart/2005/8/layout/chevronAccent+Icon"/>
    <dgm:cxn modelId="{6B53136C-7A56-4CBF-8F37-3EDABD448613}" type="presParOf" srcId="{025C9A0D-0DAB-463C-9AC1-A4E22D769FF2}" destId="{CA32D2CA-FC27-4ADA-994C-777B48C60901}" srcOrd="0" destOrd="0" presId="urn:microsoft.com/office/officeart/2005/8/layout/chevronAccent+Icon"/>
    <dgm:cxn modelId="{3BFC560B-08E7-4833-89CA-4FBA9675AB4D}" type="presParOf" srcId="{025C9A0D-0DAB-463C-9AC1-A4E22D769FF2}" destId="{C023E925-045B-41BB-A45C-27629059F24C}" srcOrd="1" destOrd="0" presId="urn:microsoft.com/office/officeart/2005/8/layout/chevronAccent+Icon"/>
    <dgm:cxn modelId="{5CF5C4D6-F6F7-413C-852C-F7E2479F29B4}" type="presParOf" srcId="{F77D88E6-E666-4227-BE3B-929E8F840085}" destId="{AE7DB792-1EAC-44AD-8EEC-C0C5894DA7D6}" srcOrd="7" destOrd="0" presId="urn:microsoft.com/office/officeart/2005/8/layout/chevronAccent+Icon"/>
    <dgm:cxn modelId="{B932895E-D631-40AB-98E1-FBCBDEA91C23}" type="presParOf" srcId="{F77D88E6-E666-4227-BE3B-929E8F840085}" destId="{A4556ABA-241F-4206-BC47-D4F8616354CC}" srcOrd="8" destOrd="0" presId="urn:microsoft.com/office/officeart/2005/8/layout/chevronAccent+Icon"/>
    <dgm:cxn modelId="{5A91D028-9598-4D40-8D7B-D429BA390403}" type="presParOf" srcId="{A4556ABA-241F-4206-BC47-D4F8616354CC}" destId="{37A7FD2A-92B3-41DB-B326-014D6C1B13DF}" srcOrd="0" destOrd="0" presId="urn:microsoft.com/office/officeart/2005/8/layout/chevronAccent+Icon"/>
    <dgm:cxn modelId="{D7DBDE4A-84B5-4456-B959-3DB16C859C83}" type="presParOf" srcId="{A4556ABA-241F-4206-BC47-D4F8616354CC}" destId="{43D659D9-CC49-4A40-BDE7-E768A98324BC}" srcOrd="1" destOrd="0" presId="urn:microsoft.com/office/officeart/2005/8/layout/chevronAccent+Icon"/>
    <dgm:cxn modelId="{3A442867-8438-489C-8464-492F5C242A98}" type="presParOf" srcId="{F77D88E6-E666-4227-BE3B-929E8F840085}" destId="{F9D5B559-50B4-4599-AB8F-4A1797163915}" srcOrd="9" destOrd="0" presId="urn:microsoft.com/office/officeart/2005/8/layout/chevronAccent+Icon"/>
    <dgm:cxn modelId="{BA7F5639-7412-4684-8ED2-95B5BED235D6}" type="presParOf" srcId="{F77D88E6-E666-4227-BE3B-929E8F840085}" destId="{DB859FE2-CB57-46A3-B3A2-D237D5085512}" srcOrd="10" destOrd="0" presId="urn:microsoft.com/office/officeart/2005/8/layout/chevronAccent+Icon"/>
    <dgm:cxn modelId="{649F1A6B-D690-4A89-AFB0-208C8F83408F}" type="presParOf" srcId="{DB859FE2-CB57-46A3-B3A2-D237D5085512}" destId="{1DB18308-9E6A-41F9-8CC8-BC52CC01A2F1}" srcOrd="0" destOrd="0" presId="urn:microsoft.com/office/officeart/2005/8/layout/chevronAccent+Icon"/>
    <dgm:cxn modelId="{CE0F288E-4170-4105-939B-303FC2B9D03C}" type="presParOf" srcId="{DB859FE2-CB57-46A3-B3A2-D237D5085512}" destId="{3ECBAA08-8BA8-4458-9B20-523653D436F4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EED158-BEAC-4EA3-9B23-08F09E3C571D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99A9145E-CEEC-4F6B-A247-17B9F5987847}">
      <dgm:prSet phldrT="[Text]" custT="1"/>
      <dgm:spPr/>
      <dgm:t>
        <a:bodyPr/>
        <a:lstStyle/>
        <a:p>
          <a:r>
            <a:rPr lang="en-US" sz="1400" b="1" dirty="0">
              <a:solidFill>
                <a:srgbClr val="545455"/>
              </a:solidFill>
            </a:rPr>
            <a:t>Why give a Poster?</a:t>
          </a:r>
        </a:p>
      </dgm:t>
    </dgm:pt>
    <dgm:pt modelId="{11A70AD8-0468-451B-818D-E1FFD14AE3D0}" type="parTrans" cxnId="{F5580EE2-3D7A-4249-B6C5-249FBEF82268}">
      <dgm:prSet/>
      <dgm:spPr/>
      <dgm:t>
        <a:bodyPr/>
        <a:lstStyle/>
        <a:p>
          <a:endParaRPr lang="en-US"/>
        </a:p>
      </dgm:t>
    </dgm:pt>
    <dgm:pt modelId="{EAC315B4-55D7-4A5A-B10A-73049739B2C6}" type="sibTrans" cxnId="{F5580EE2-3D7A-4249-B6C5-249FBEF82268}">
      <dgm:prSet/>
      <dgm:spPr/>
      <dgm:t>
        <a:bodyPr/>
        <a:lstStyle/>
        <a:p>
          <a:endParaRPr lang="en-US"/>
        </a:p>
      </dgm:t>
    </dgm:pt>
    <dgm:pt modelId="{BCCD58EA-AB3B-4B71-B607-3DC8D81211E5}">
      <dgm:prSet phldrT="[Text]" custT="1"/>
      <dgm:spPr/>
      <dgm:t>
        <a:bodyPr/>
        <a:lstStyle/>
        <a:p>
          <a:r>
            <a:rPr lang="en-US" sz="1400" b="1" dirty="0">
              <a:solidFill>
                <a:srgbClr val="545455"/>
              </a:solidFill>
            </a:rPr>
            <a:t>Preparing the poster</a:t>
          </a:r>
        </a:p>
      </dgm:t>
    </dgm:pt>
    <dgm:pt modelId="{498F5720-2C66-48C5-8AF3-4466B1D97ABE}" type="parTrans" cxnId="{413D7829-22DF-4A24-A31B-5948BE8E610F}">
      <dgm:prSet/>
      <dgm:spPr/>
      <dgm:t>
        <a:bodyPr/>
        <a:lstStyle/>
        <a:p>
          <a:endParaRPr lang="en-US"/>
        </a:p>
      </dgm:t>
    </dgm:pt>
    <dgm:pt modelId="{6C8AD582-D58F-4CC3-B030-1C64B9027261}" type="sibTrans" cxnId="{413D7829-22DF-4A24-A31B-5948BE8E610F}">
      <dgm:prSet/>
      <dgm:spPr/>
      <dgm:t>
        <a:bodyPr/>
        <a:lstStyle/>
        <a:p>
          <a:endParaRPr lang="en-US"/>
        </a:p>
      </dgm:t>
    </dgm:pt>
    <dgm:pt modelId="{42BED76C-8849-4629-8D28-1F47091FA439}">
      <dgm:prSet phldrT="[Text]" custT="1"/>
      <dgm:spPr/>
      <dgm:t>
        <a:bodyPr/>
        <a:lstStyle/>
        <a:p>
          <a:r>
            <a:rPr lang="en-US" sz="1400" b="1" dirty="0"/>
            <a:t>Discussion</a:t>
          </a:r>
        </a:p>
      </dgm:t>
    </dgm:pt>
    <dgm:pt modelId="{A7B083F1-61F4-443E-8714-379BCE3FF936}" type="parTrans" cxnId="{00408D56-C2AC-464A-8791-9D0C518CA77F}">
      <dgm:prSet/>
      <dgm:spPr/>
      <dgm:t>
        <a:bodyPr/>
        <a:lstStyle/>
        <a:p>
          <a:endParaRPr lang="en-US"/>
        </a:p>
      </dgm:t>
    </dgm:pt>
    <dgm:pt modelId="{1F7C0356-D626-44AA-9427-CEC8AE15A949}" type="sibTrans" cxnId="{00408D56-C2AC-464A-8791-9D0C518CA77F}">
      <dgm:prSet/>
      <dgm:spPr/>
      <dgm:t>
        <a:bodyPr/>
        <a:lstStyle/>
        <a:p>
          <a:endParaRPr lang="en-US"/>
        </a:p>
      </dgm:t>
    </dgm:pt>
    <dgm:pt modelId="{6CE8C9ED-C485-4A21-B665-AFEC721231ED}">
      <dgm:prSet phldrT="[Text]" custT="1"/>
      <dgm:spPr/>
      <dgm:t>
        <a:bodyPr/>
        <a:lstStyle/>
        <a:p>
          <a:r>
            <a:rPr lang="en-US" sz="1400" b="1" dirty="0"/>
            <a:t>Presenting</a:t>
          </a:r>
        </a:p>
      </dgm:t>
    </dgm:pt>
    <dgm:pt modelId="{27CB4930-E0DE-4696-AFB0-7AE7AE1BEDB4}" type="parTrans" cxnId="{2EA6C2CC-1550-47B9-91FA-448006533EF1}">
      <dgm:prSet/>
      <dgm:spPr/>
      <dgm:t>
        <a:bodyPr/>
        <a:lstStyle/>
        <a:p>
          <a:endParaRPr lang="en-US"/>
        </a:p>
      </dgm:t>
    </dgm:pt>
    <dgm:pt modelId="{EA604846-4B82-447B-869D-176297A59588}" type="sibTrans" cxnId="{2EA6C2CC-1550-47B9-91FA-448006533EF1}">
      <dgm:prSet/>
      <dgm:spPr/>
      <dgm:t>
        <a:bodyPr/>
        <a:lstStyle/>
        <a:p>
          <a:endParaRPr lang="en-US"/>
        </a:p>
      </dgm:t>
    </dgm:pt>
    <dgm:pt modelId="{04CC1713-D89C-4320-ABE2-99011B55C99C}">
      <dgm:prSet phldrT="[Text]" custT="1"/>
      <dgm:spPr/>
      <dgm:t>
        <a:bodyPr/>
        <a:lstStyle/>
        <a:p>
          <a:r>
            <a:rPr lang="en-US" sz="1400" b="1" dirty="0">
              <a:solidFill>
                <a:srgbClr val="545455"/>
              </a:solidFill>
            </a:rPr>
            <a:t>Judging Criteria</a:t>
          </a:r>
        </a:p>
      </dgm:t>
    </dgm:pt>
    <dgm:pt modelId="{055F8BF0-9FC1-4C4B-9579-6C6777E5B8FB}" type="parTrans" cxnId="{1113F181-01C9-4E3E-A5E7-FBC0CA091501}">
      <dgm:prSet/>
      <dgm:spPr/>
      <dgm:t>
        <a:bodyPr/>
        <a:lstStyle/>
        <a:p>
          <a:endParaRPr lang="en-US"/>
        </a:p>
      </dgm:t>
    </dgm:pt>
    <dgm:pt modelId="{9B15DF01-B989-469C-A0EE-91964B224A4C}" type="sibTrans" cxnId="{1113F181-01C9-4E3E-A5E7-FBC0CA091501}">
      <dgm:prSet/>
      <dgm:spPr/>
      <dgm:t>
        <a:bodyPr/>
        <a:lstStyle/>
        <a:p>
          <a:endParaRPr lang="en-US"/>
        </a:p>
      </dgm:t>
    </dgm:pt>
    <dgm:pt modelId="{49104F6F-22AE-45F8-92CB-904CC4C0DAF0}">
      <dgm:prSet phldrT="[Text]" custT="1"/>
      <dgm:spPr/>
      <dgm:t>
        <a:bodyPr/>
        <a:lstStyle/>
        <a:p>
          <a:r>
            <a:rPr lang="en-US" sz="1400" b="1" dirty="0">
              <a:solidFill>
                <a:srgbClr val="D70074"/>
              </a:solidFill>
            </a:rPr>
            <a:t>Preparing yourself</a:t>
          </a:r>
        </a:p>
      </dgm:t>
    </dgm:pt>
    <dgm:pt modelId="{8C73A6EA-1BD4-4C7E-BC72-7C53FE7C0601}" type="sibTrans" cxnId="{5FE65D89-6D27-40E0-8039-365F938CE0F2}">
      <dgm:prSet/>
      <dgm:spPr/>
      <dgm:t>
        <a:bodyPr/>
        <a:lstStyle/>
        <a:p>
          <a:endParaRPr lang="en-US"/>
        </a:p>
      </dgm:t>
    </dgm:pt>
    <dgm:pt modelId="{1D673822-E089-4468-B423-7CAB9BECBEE6}" type="parTrans" cxnId="{5FE65D89-6D27-40E0-8039-365F938CE0F2}">
      <dgm:prSet/>
      <dgm:spPr/>
      <dgm:t>
        <a:bodyPr/>
        <a:lstStyle/>
        <a:p>
          <a:endParaRPr lang="en-US"/>
        </a:p>
      </dgm:t>
    </dgm:pt>
    <dgm:pt modelId="{F77D88E6-E666-4227-BE3B-929E8F840085}" type="pres">
      <dgm:prSet presAssocID="{D0EED158-BEAC-4EA3-9B23-08F09E3C571D}" presName="Name0" presStyleCnt="0">
        <dgm:presLayoutVars>
          <dgm:dir/>
          <dgm:resizeHandles val="exact"/>
        </dgm:presLayoutVars>
      </dgm:prSet>
      <dgm:spPr/>
    </dgm:pt>
    <dgm:pt modelId="{C83E7E8E-D6AC-4F62-A3FF-7D4C5FF6E011}" type="pres">
      <dgm:prSet presAssocID="{99A9145E-CEEC-4F6B-A247-17B9F5987847}" presName="composite" presStyleCnt="0"/>
      <dgm:spPr/>
    </dgm:pt>
    <dgm:pt modelId="{6B286961-06BA-46C9-8DB8-77302E548A88}" type="pres">
      <dgm:prSet presAssocID="{99A9145E-CEEC-4F6B-A247-17B9F5987847}" presName="bgChev" presStyleLbl="node1" presStyleIdx="0" presStyleCnt="6"/>
      <dgm:spPr/>
    </dgm:pt>
    <dgm:pt modelId="{6B7289EA-177E-400B-911B-C387CD602A30}" type="pres">
      <dgm:prSet presAssocID="{99A9145E-CEEC-4F6B-A247-17B9F5987847}" presName="tx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053BB-6336-40C8-864E-F69724566B8D}" type="pres">
      <dgm:prSet presAssocID="{EAC315B4-55D7-4A5A-B10A-73049739B2C6}" presName="compositeSpace" presStyleCnt="0"/>
      <dgm:spPr/>
    </dgm:pt>
    <dgm:pt modelId="{04E565D2-D36F-4DE9-A2D6-AE04C31CEDB6}" type="pres">
      <dgm:prSet presAssocID="{04CC1713-D89C-4320-ABE2-99011B55C99C}" presName="composite" presStyleCnt="0"/>
      <dgm:spPr/>
    </dgm:pt>
    <dgm:pt modelId="{584C9498-078C-42CC-AD88-EFA74C6D80D3}" type="pres">
      <dgm:prSet presAssocID="{04CC1713-D89C-4320-ABE2-99011B55C99C}" presName="bgChev" presStyleLbl="node1" presStyleIdx="1" presStyleCnt="6"/>
      <dgm:spPr/>
    </dgm:pt>
    <dgm:pt modelId="{53946D7B-4947-4B7C-B02E-3E077A28A431}" type="pres">
      <dgm:prSet presAssocID="{04CC1713-D89C-4320-ABE2-99011B55C99C}" presName="tx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F67049-5A2B-46BC-A619-55398F891866}" type="pres">
      <dgm:prSet presAssocID="{9B15DF01-B989-469C-A0EE-91964B224A4C}" presName="compositeSpace" presStyleCnt="0"/>
      <dgm:spPr/>
    </dgm:pt>
    <dgm:pt modelId="{527FB945-4A92-4E75-96DF-89EFE4BCF87E}" type="pres">
      <dgm:prSet presAssocID="{BCCD58EA-AB3B-4B71-B607-3DC8D81211E5}" presName="composite" presStyleCnt="0"/>
      <dgm:spPr/>
    </dgm:pt>
    <dgm:pt modelId="{EE884181-6EE8-43FC-A6B8-F7D9DA2C32EE}" type="pres">
      <dgm:prSet presAssocID="{BCCD58EA-AB3B-4B71-B607-3DC8D81211E5}" presName="bgChev" presStyleLbl="node1" presStyleIdx="2" presStyleCnt="6"/>
      <dgm:spPr/>
    </dgm:pt>
    <dgm:pt modelId="{B8407779-298B-4492-9029-5C25663F3715}" type="pres">
      <dgm:prSet presAssocID="{BCCD58EA-AB3B-4B71-B607-3DC8D81211E5}" presName="tx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4ED25-E305-4E4E-B7D0-6CE5E72EE50B}" type="pres">
      <dgm:prSet presAssocID="{6C8AD582-D58F-4CC3-B030-1C64B9027261}" presName="compositeSpace" presStyleCnt="0"/>
      <dgm:spPr/>
    </dgm:pt>
    <dgm:pt modelId="{025C9A0D-0DAB-463C-9AC1-A4E22D769FF2}" type="pres">
      <dgm:prSet presAssocID="{49104F6F-22AE-45F8-92CB-904CC4C0DAF0}" presName="composite" presStyleCnt="0"/>
      <dgm:spPr/>
    </dgm:pt>
    <dgm:pt modelId="{CA32D2CA-FC27-4ADA-994C-777B48C60901}" type="pres">
      <dgm:prSet presAssocID="{49104F6F-22AE-45F8-92CB-904CC4C0DAF0}" presName="bgChev" presStyleLbl="node1" presStyleIdx="3" presStyleCnt="6"/>
      <dgm:spPr/>
    </dgm:pt>
    <dgm:pt modelId="{C023E925-045B-41BB-A45C-27629059F24C}" type="pres">
      <dgm:prSet presAssocID="{49104F6F-22AE-45F8-92CB-904CC4C0DAF0}" presName="tx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DB792-1EAC-44AD-8EEC-C0C5894DA7D6}" type="pres">
      <dgm:prSet presAssocID="{8C73A6EA-1BD4-4C7E-BC72-7C53FE7C0601}" presName="compositeSpace" presStyleCnt="0"/>
      <dgm:spPr/>
    </dgm:pt>
    <dgm:pt modelId="{A4556ABA-241F-4206-BC47-D4F8616354CC}" type="pres">
      <dgm:prSet presAssocID="{6CE8C9ED-C485-4A21-B665-AFEC721231ED}" presName="composite" presStyleCnt="0"/>
      <dgm:spPr/>
    </dgm:pt>
    <dgm:pt modelId="{37A7FD2A-92B3-41DB-B326-014D6C1B13DF}" type="pres">
      <dgm:prSet presAssocID="{6CE8C9ED-C485-4A21-B665-AFEC721231ED}" presName="bgChev" presStyleLbl="node1" presStyleIdx="4" presStyleCnt="6"/>
      <dgm:spPr/>
    </dgm:pt>
    <dgm:pt modelId="{43D659D9-CC49-4A40-BDE7-E768A98324BC}" type="pres">
      <dgm:prSet presAssocID="{6CE8C9ED-C485-4A21-B665-AFEC721231ED}" presName="tx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5B559-50B4-4599-AB8F-4A1797163915}" type="pres">
      <dgm:prSet presAssocID="{EA604846-4B82-447B-869D-176297A59588}" presName="compositeSpace" presStyleCnt="0"/>
      <dgm:spPr/>
    </dgm:pt>
    <dgm:pt modelId="{DB859FE2-CB57-46A3-B3A2-D237D5085512}" type="pres">
      <dgm:prSet presAssocID="{42BED76C-8849-4629-8D28-1F47091FA439}" presName="composite" presStyleCnt="0"/>
      <dgm:spPr/>
    </dgm:pt>
    <dgm:pt modelId="{1DB18308-9E6A-41F9-8CC8-BC52CC01A2F1}" type="pres">
      <dgm:prSet presAssocID="{42BED76C-8849-4629-8D28-1F47091FA439}" presName="bgChev" presStyleLbl="node1" presStyleIdx="5" presStyleCnt="6"/>
      <dgm:spPr/>
    </dgm:pt>
    <dgm:pt modelId="{3ECBAA08-8BA8-4458-9B20-523653D436F4}" type="pres">
      <dgm:prSet presAssocID="{42BED76C-8849-4629-8D28-1F47091FA439}" presName="tx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0EC7BA-CC24-480D-A01D-511D43614FB4}" type="presOf" srcId="{42BED76C-8849-4629-8D28-1F47091FA439}" destId="{3ECBAA08-8BA8-4458-9B20-523653D436F4}" srcOrd="0" destOrd="0" presId="urn:microsoft.com/office/officeart/2005/8/layout/chevronAccent+Icon"/>
    <dgm:cxn modelId="{0605DAD2-4B2C-4696-A1DE-15DC2AA4D24B}" type="presOf" srcId="{04CC1713-D89C-4320-ABE2-99011B55C99C}" destId="{53946D7B-4947-4B7C-B02E-3E077A28A431}" srcOrd="0" destOrd="0" presId="urn:microsoft.com/office/officeart/2005/8/layout/chevronAccent+Icon"/>
    <dgm:cxn modelId="{F5580EE2-3D7A-4249-B6C5-249FBEF82268}" srcId="{D0EED158-BEAC-4EA3-9B23-08F09E3C571D}" destId="{99A9145E-CEEC-4F6B-A247-17B9F5987847}" srcOrd="0" destOrd="0" parTransId="{11A70AD8-0468-451B-818D-E1FFD14AE3D0}" sibTransId="{EAC315B4-55D7-4A5A-B10A-73049739B2C6}"/>
    <dgm:cxn modelId="{4BF0058B-DD84-4D3B-A771-9C20F9DA0A88}" type="presOf" srcId="{99A9145E-CEEC-4F6B-A247-17B9F5987847}" destId="{6B7289EA-177E-400B-911B-C387CD602A30}" srcOrd="0" destOrd="0" presId="urn:microsoft.com/office/officeart/2005/8/layout/chevronAccent+Icon"/>
    <dgm:cxn modelId="{1113F181-01C9-4E3E-A5E7-FBC0CA091501}" srcId="{D0EED158-BEAC-4EA3-9B23-08F09E3C571D}" destId="{04CC1713-D89C-4320-ABE2-99011B55C99C}" srcOrd="1" destOrd="0" parTransId="{055F8BF0-9FC1-4C4B-9579-6C6777E5B8FB}" sibTransId="{9B15DF01-B989-469C-A0EE-91964B224A4C}"/>
    <dgm:cxn modelId="{00408D56-C2AC-464A-8791-9D0C518CA77F}" srcId="{D0EED158-BEAC-4EA3-9B23-08F09E3C571D}" destId="{42BED76C-8849-4629-8D28-1F47091FA439}" srcOrd="5" destOrd="0" parTransId="{A7B083F1-61F4-443E-8714-379BCE3FF936}" sibTransId="{1F7C0356-D626-44AA-9427-CEC8AE15A949}"/>
    <dgm:cxn modelId="{5FE65D89-6D27-40E0-8039-365F938CE0F2}" srcId="{D0EED158-BEAC-4EA3-9B23-08F09E3C571D}" destId="{49104F6F-22AE-45F8-92CB-904CC4C0DAF0}" srcOrd="3" destOrd="0" parTransId="{1D673822-E089-4468-B423-7CAB9BECBEE6}" sibTransId="{8C73A6EA-1BD4-4C7E-BC72-7C53FE7C0601}"/>
    <dgm:cxn modelId="{D9A3CEE7-62FB-47D4-8D62-E75E803F661B}" type="presOf" srcId="{6CE8C9ED-C485-4A21-B665-AFEC721231ED}" destId="{43D659D9-CC49-4A40-BDE7-E768A98324BC}" srcOrd="0" destOrd="0" presId="urn:microsoft.com/office/officeart/2005/8/layout/chevronAccent+Icon"/>
    <dgm:cxn modelId="{2EA6C2CC-1550-47B9-91FA-448006533EF1}" srcId="{D0EED158-BEAC-4EA3-9B23-08F09E3C571D}" destId="{6CE8C9ED-C485-4A21-B665-AFEC721231ED}" srcOrd="4" destOrd="0" parTransId="{27CB4930-E0DE-4696-AFB0-7AE7AE1BEDB4}" sibTransId="{EA604846-4B82-447B-869D-176297A59588}"/>
    <dgm:cxn modelId="{7F4670D4-FF84-40B7-A483-6D90204F0030}" type="presOf" srcId="{D0EED158-BEAC-4EA3-9B23-08F09E3C571D}" destId="{F77D88E6-E666-4227-BE3B-929E8F840085}" srcOrd="0" destOrd="0" presId="urn:microsoft.com/office/officeart/2005/8/layout/chevronAccent+Icon"/>
    <dgm:cxn modelId="{FC822609-2587-4DDA-9419-AA6904F11287}" type="presOf" srcId="{49104F6F-22AE-45F8-92CB-904CC4C0DAF0}" destId="{C023E925-045B-41BB-A45C-27629059F24C}" srcOrd="0" destOrd="0" presId="urn:microsoft.com/office/officeart/2005/8/layout/chevronAccent+Icon"/>
    <dgm:cxn modelId="{86DDCD72-A53A-472A-99ED-85E4149EFF9C}" type="presOf" srcId="{BCCD58EA-AB3B-4B71-B607-3DC8D81211E5}" destId="{B8407779-298B-4492-9029-5C25663F3715}" srcOrd="0" destOrd="0" presId="urn:microsoft.com/office/officeart/2005/8/layout/chevronAccent+Icon"/>
    <dgm:cxn modelId="{413D7829-22DF-4A24-A31B-5948BE8E610F}" srcId="{D0EED158-BEAC-4EA3-9B23-08F09E3C571D}" destId="{BCCD58EA-AB3B-4B71-B607-3DC8D81211E5}" srcOrd="2" destOrd="0" parTransId="{498F5720-2C66-48C5-8AF3-4466B1D97ABE}" sibTransId="{6C8AD582-D58F-4CC3-B030-1C64B9027261}"/>
    <dgm:cxn modelId="{6F45EA43-A909-465E-9124-7E94D3DF87D8}" type="presParOf" srcId="{F77D88E6-E666-4227-BE3B-929E8F840085}" destId="{C83E7E8E-D6AC-4F62-A3FF-7D4C5FF6E011}" srcOrd="0" destOrd="0" presId="urn:microsoft.com/office/officeart/2005/8/layout/chevronAccent+Icon"/>
    <dgm:cxn modelId="{7237C2AE-7C51-4D97-AAE1-2D11DCEA5976}" type="presParOf" srcId="{C83E7E8E-D6AC-4F62-A3FF-7D4C5FF6E011}" destId="{6B286961-06BA-46C9-8DB8-77302E548A88}" srcOrd="0" destOrd="0" presId="urn:microsoft.com/office/officeart/2005/8/layout/chevronAccent+Icon"/>
    <dgm:cxn modelId="{1ED817A5-00FB-41B1-83B9-ED35EBD7ECCD}" type="presParOf" srcId="{C83E7E8E-D6AC-4F62-A3FF-7D4C5FF6E011}" destId="{6B7289EA-177E-400B-911B-C387CD602A30}" srcOrd="1" destOrd="0" presId="urn:microsoft.com/office/officeart/2005/8/layout/chevronAccent+Icon"/>
    <dgm:cxn modelId="{FE110277-A5A6-4ABE-8C41-77BA961627CE}" type="presParOf" srcId="{F77D88E6-E666-4227-BE3B-929E8F840085}" destId="{C3F053BB-6336-40C8-864E-F69724566B8D}" srcOrd="1" destOrd="0" presId="urn:microsoft.com/office/officeart/2005/8/layout/chevronAccent+Icon"/>
    <dgm:cxn modelId="{65433D06-C28A-4690-8DAB-9760B3EAB6A5}" type="presParOf" srcId="{F77D88E6-E666-4227-BE3B-929E8F840085}" destId="{04E565D2-D36F-4DE9-A2D6-AE04C31CEDB6}" srcOrd="2" destOrd="0" presId="urn:microsoft.com/office/officeart/2005/8/layout/chevronAccent+Icon"/>
    <dgm:cxn modelId="{4380B4E1-3194-4A99-B69C-52D80E74BCE2}" type="presParOf" srcId="{04E565D2-D36F-4DE9-A2D6-AE04C31CEDB6}" destId="{584C9498-078C-42CC-AD88-EFA74C6D80D3}" srcOrd="0" destOrd="0" presId="urn:microsoft.com/office/officeart/2005/8/layout/chevronAccent+Icon"/>
    <dgm:cxn modelId="{8BC0B783-C33E-42FD-9806-B750D75DEBCE}" type="presParOf" srcId="{04E565D2-D36F-4DE9-A2D6-AE04C31CEDB6}" destId="{53946D7B-4947-4B7C-B02E-3E077A28A431}" srcOrd="1" destOrd="0" presId="urn:microsoft.com/office/officeart/2005/8/layout/chevronAccent+Icon"/>
    <dgm:cxn modelId="{60946B93-3D16-4DEA-920C-642576376A15}" type="presParOf" srcId="{F77D88E6-E666-4227-BE3B-929E8F840085}" destId="{C7F67049-5A2B-46BC-A619-55398F891866}" srcOrd="3" destOrd="0" presId="urn:microsoft.com/office/officeart/2005/8/layout/chevronAccent+Icon"/>
    <dgm:cxn modelId="{112B4EDC-F42B-42EC-A64E-A91EC703D8C1}" type="presParOf" srcId="{F77D88E6-E666-4227-BE3B-929E8F840085}" destId="{527FB945-4A92-4E75-96DF-89EFE4BCF87E}" srcOrd="4" destOrd="0" presId="urn:microsoft.com/office/officeart/2005/8/layout/chevronAccent+Icon"/>
    <dgm:cxn modelId="{A0150143-6E91-48AC-AE9D-D23E0047D6E4}" type="presParOf" srcId="{527FB945-4A92-4E75-96DF-89EFE4BCF87E}" destId="{EE884181-6EE8-43FC-A6B8-F7D9DA2C32EE}" srcOrd="0" destOrd="0" presId="urn:microsoft.com/office/officeart/2005/8/layout/chevronAccent+Icon"/>
    <dgm:cxn modelId="{76E6E9A0-FB99-4492-95FA-238DE436FF15}" type="presParOf" srcId="{527FB945-4A92-4E75-96DF-89EFE4BCF87E}" destId="{B8407779-298B-4492-9029-5C25663F3715}" srcOrd="1" destOrd="0" presId="urn:microsoft.com/office/officeart/2005/8/layout/chevronAccent+Icon"/>
    <dgm:cxn modelId="{200B5C0A-019C-4177-A58D-A20080F59138}" type="presParOf" srcId="{F77D88E6-E666-4227-BE3B-929E8F840085}" destId="{77F4ED25-E305-4E4E-B7D0-6CE5E72EE50B}" srcOrd="5" destOrd="0" presId="urn:microsoft.com/office/officeart/2005/8/layout/chevronAccent+Icon"/>
    <dgm:cxn modelId="{82A68300-799C-4829-A361-B511E5BFA7DE}" type="presParOf" srcId="{F77D88E6-E666-4227-BE3B-929E8F840085}" destId="{025C9A0D-0DAB-463C-9AC1-A4E22D769FF2}" srcOrd="6" destOrd="0" presId="urn:microsoft.com/office/officeart/2005/8/layout/chevronAccent+Icon"/>
    <dgm:cxn modelId="{6B53136C-7A56-4CBF-8F37-3EDABD448613}" type="presParOf" srcId="{025C9A0D-0DAB-463C-9AC1-A4E22D769FF2}" destId="{CA32D2CA-FC27-4ADA-994C-777B48C60901}" srcOrd="0" destOrd="0" presId="urn:microsoft.com/office/officeart/2005/8/layout/chevronAccent+Icon"/>
    <dgm:cxn modelId="{3BFC560B-08E7-4833-89CA-4FBA9675AB4D}" type="presParOf" srcId="{025C9A0D-0DAB-463C-9AC1-A4E22D769FF2}" destId="{C023E925-045B-41BB-A45C-27629059F24C}" srcOrd="1" destOrd="0" presId="urn:microsoft.com/office/officeart/2005/8/layout/chevronAccent+Icon"/>
    <dgm:cxn modelId="{5CF5C4D6-F6F7-413C-852C-F7E2479F29B4}" type="presParOf" srcId="{F77D88E6-E666-4227-BE3B-929E8F840085}" destId="{AE7DB792-1EAC-44AD-8EEC-C0C5894DA7D6}" srcOrd="7" destOrd="0" presId="urn:microsoft.com/office/officeart/2005/8/layout/chevronAccent+Icon"/>
    <dgm:cxn modelId="{B932895E-D631-40AB-98E1-FBCBDEA91C23}" type="presParOf" srcId="{F77D88E6-E666-4227-BE3B-929E8F840085}" destId="{A4556ABA-241F-4206-BC47-D4F8616354CC}" srcOrd="8" destOrd="0" presId="urn:microsoft.com/office/officeart/2005/8/layout/chevronAccent+Icon"/>
    <dgm:cxn modelId="{5A91D028-9598-4D40-8D7B-D429BA390403}" type="presParOf" srcId="{A4556ABA-241F-4206-BC47-D4F8616354CC}" destId="{37A7FD2A-92B3-41DB-B326-014D6C1B13DF}" srcOrd="0" destOrd="0" presId="urn:microsoft.com/office/officeart/2005/8/layout/chevronAccent+Icon"/>
    <dgm:cxn modelId="{D7DBDE4A-84B5-4456-B959-3DB16C859C83}" type="presParOf" srcId="{A4556ABA-241F-4206-BC47-D4F8616354CC}" destId="{43D659D9-CC49-4A40-BDE7-E768A98324BC}" srcOrd="1" destOrd="0" presId="urn:microsoft.com/office/officeart/2005/8/layout/chevronAccent+Icon"/>
    <dgm:cxn modelId="{3A442867-8438-489C-8464-492F5C242A98}" type="presParOf" srcId="{F77D88E6-E666-4227-BE3B-929E8F840085}" destId="{F9D5B559-50B4-4599-AB8F-4A1797163915}" srcOrd="9" destOrd="0" presId="urn:microsoft.com/office/officeart/2005/8/layout/chevronAccent+Icon"/>
    <dgm:cxn modelId="{BA7F5639-7412-4684-8ED2-95B5BED235D6}" type="presParOf" srcId="{F77D88E6-E666-4227-BE3B-929E8F840085}" destId="{DB859FE2-CB57-46A3-B3A2-D237D5085512}" srcOrd="10" destOrd="0" presId="urn:microsoft.com/office/officeart/2005/8/layout/chevronAccent+Icon"/>
    <dgm:cxn modelId="{649F1A6B-D690-4A89-AFB0-208C8F83408F}" type="presParOf" srcId="{DB859FE2-CB57-46A3-B3A2-D237D5085512}" destId="{1DB18308-9E6A-41F9-8CC8-BC52CC01A2F1}" srcOrd="0" destOrd="0" presId="urn:microsoft.com/office/officeart/2005/8/layout/chevronAccent+Icon"/>
    <dgm:cxn modelId="{CE0F288E-4170-4105-939B-303FC2B9D03C}" type="presParOf" srcId="{DB859FE2-CB57-46A3-B3A2-D237D5085512}" destId="{3ECBAA08-8BA8-4458-9B20-523653D436F4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EED158-BEAC-4EA3-9B23-08F09E3C571D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99A9145E-CEEC-4F6B-A247-17B9F5987847}">
      <dgm:prSet phldrT="[Text]" custT="1"/>
      <dgm:spPr/>
      <dgm:t>
        <a:bodyPr/>
        <a:lstStyle/>
        <a:p>
          <a:r>
            <a:rPr lang="en-US" sz="1400" b="1" dirty="0">
              <a:solidFill>
                <a:srgbClr val="545455"/>
              </a:solidFill>
            </a:rPr>
            <a:t>Why give a Poster?</a:t>
          </a:r>
        </a:p>
      </dgm:t>
    </dgm:pt>
    <dgm:pt modelId="{11A70AD8-0468-451B-818D-E1FFD14AE3D0}" type="parTrans" cxnId="{F5580EE2-3D7A-4249-B6C5-249FBEF82268}">
      <dgm:prSet/>
      <dgm:spPr/>
      <dgm:t>
        <a:bodyPr/>
        <a:lstStyle/>
        <a:p>
          <a:endParaRPr lang="en-US"/>
        </a:p>
      </dgm:t>
    </dgm:pt>
    <dgm:pt modelId="{EAC315B4-55D7-4A5A-B10A-73049739B2C6}" type="sibTrans" cxnId="{F5580EE2-3D7A-4249-B6C5-249FBEF82268}">
      <dgm:prSet/>
      <dgm:spPr/>
      <dgm:t>
        <a:bodyPr/>
        <a:lstStyle/>
        <a:p>
          <a:endParaRPr lang="en-US"/>
        </a:p>
      </dgm:t>
    </dgm:pt>
    <dgm:pt modelId="{BCCD58EA-AB3B-4B71-B607-3DC8D81211E5}">
      <dgm:prSet phldrT="[Text]" custT="1"/>
      <dgm:spPr/>
      <dgm:t>
        <a:bodyPr/>
        <a:lstStyle/>
        <a:p>
          <a:r>
            <a:rPr lang="en-US" sz="1400" b="1" dirty="0">
              <a:solidFill>
                <a:srgbClr val="545455"/>
              </a:solidFill>
            </a:rPr>
            <a:t>Preparing the poster</a:t>
          </a:r>
        </a:p>
      </dgm:t>
    </dgm:pt>
    <dgm:pt modelId="{498F5720-2C66-48C5-8AF3-4466B1D97ABE}" type="parTrans" cxnId="{413D7829-22DF-4A24-A31B-5948BE8E610F}">
      <dgm:prSet/>
      <dgm:spPr/>
      <dgm:t>
        <a:bodyPr/>
        <a:lstStyle/>
        <a:p>
          <a:endParaRPr lang="en-US"/>
        </a:p>
      </dgm:t>
    </dgm:pt>
    <dgm:pt modelId="{6C8AD582-D58F-4CC3-B030-1C64B9027261}" type="sibTrans" cxnId="{413D7829-22DF-4A24-A31B-5948BE8E610F}">
      <dgm:prSet/>
      <dgm:spPr/>
      <dgm:t>
        <a:bodyPr/>
        <a:lstStyle/>
        <a:p>
          <a:endParaRPr lang="en-US"/>
        </a:p>
      </dgm:t>
    </dgm:pt>
    <dgm:pt modelId="{49104F6F-22AE-45F8-92CB-904CC4C0DAF0}">
      <dgm:prSet phldrT="[Text]" custT="1"/>
      <dgm:spPr/>
      <dgm:t>
        <a:bodyPr/>
        <a:lstStyle/>
        <a:p>
          <a:r>
            <a:rPr lang="en-US" sz="1400" b="1" dirty="0">
              <a:solidFill>
                <a:srgbClr val="545455"/>
              </a:solidFill>
            </a:rPr>
            <a:t>Preparing yourself</a:t>
          </a:r>
        </a:p>
      </dgm:t>
    </dgm:pt>
    <dgm:pt modelId="{1D673822-E089-4468-B423-7CAB9BECBEE6}" type="parTrans" cxnId="{5FE65D89-6D27-40E0-8039-365F938CE0F2}">
      <dgm:prSet/>
      <dgm:spPr/>
      <dgm:t>
        <a:bodyPr/>
        <a:lstStyle/>
        <a:p>
          <a:endParaRPr lang="en-US"/>
        </a:p>
      </dgm:t>
    </dgm:pt>
    <dgm:pt modelId="{8C73A6EA-1BD4-4C7E-BC72-7C53FE7C0601}" type="sibTrans" cxnId="{5FE65D89-6D27-40E0-8039-365F938CE0F2}">
      <dgm:prSet/>
      <dgm:spPr/>
      <dgm:t>
        <a:bodyPr/>
        <a:lstStyle/>
        <a:p>
          <a:endParaRPr lang="en-US"/>
        </a:p>
      </dgm:t>
    </dgm:pt>
    <dgm:pt modelId="{42BED76C-8849-4629-8D28-1F47091FA439}">
      <dgm:prSet phldrT="[Text]" custT="1"/>
      <dgm:spPr/>
      <dgm:t>
        <a:bodyPr/>
        <a:lstStyle/>
        <a:p>
          <a:r>
            <a:rPr lang="en-US" sz="1400" b="1" dirty="0"/>
            <a:t>Discussion</a:t>
          </a:r>
        </a:p>
      </dgm:t>
    </dgm:pt>
    <dgm:pt modelId="{A7B083F1-61F4-443E-8714-379BCE3FF936}" type="parTrans" cxnId="{00408D56-C2AC-464A-8791-9D0C518CA77F}">
      <dgm:prSet/>
      <dgm:spPr/>
      <dgm:t>
        <a:bodyPr/>
        <a:lstStyle/>
        <a:p>
          <a:endParaRPr lang="en-US"/>
        </a:p>
      </dgm:t>
    </dgm:pt>
    <dgm:pt modelId="{1F7C0356-D626-44AA-9427-CEC8AE15A949}" type="sibTrans" cxnId="{00408D56-C2AC-464A-8791-9D0C518CA77F}">
      <dgm:prSet/>
      <dgm:spPr/>
      <dgm:t>
        <a:bodyPr/>
        <a:lstStyle/>
        <a:p>
          <a:endParaRPr lang="en-US"/>
        </a:p>
      </dgm:t>
    </dgm:pt>
    <dgm:pt modelId="{6CE8C9ED-C485-4A21-B665-AFEC721231ED}">
      <dgm:prSet phldrT="[Text]" custT="1"/>
      <dgm:spPr/>
      <dgm:t>
        <a:bodyPr/>
        <a:lstStyle/>
        <a:p>
          <a:r>
            <a:rPr lang="en-US" sz="1400" b="1" dirty="0">
              <a:solidFill>
                <a:srgbClr val="D70074"/>
              </a:solidFill>
            </a:rPr>
            <a:t>Presenting</a:t>
          </a:r>
        </a:p>
      </dgm:t>
    </dgm:pt>
    <dgm:pt modelId="{27CB4930-E0DE-4696-AFB0-7AE7AE1BEDB4}" type="parTrans" cxnId="{2EA6C2CC-1550-47B9-91FA-448006533EF1}">
      <dgm:prSet/>
      <dgm:spPr/>
      <dgm:t>
        <a:bodyPr/>
        <a:lstStyle/>
        <a:p>
          <a:endParaRPr lang="en-US"/>
        </a:p>
      </dgm:t>
    </dgm:pt>
    <dgm:pt modelId="{EA604846-4B82-447B-869D-176297A59588}" type="sibTrans" cxnId="{2EA6C2CC-1550-47B9-91FA-448006533EF1}">
      <dgm:prSet/>
      <dgm:spPr/>
      <dgm:t>
        <a:bodyPr/>
        <a:lstStyle/>
        <a:p>
          <a:endParaRPr lang="en-US"/>
        </a:p>
      </dgm:t>
    </dgm:pt>
    <dgm:pt modelId="{04CC1713-D89C-4320-ABE2-99011B55C99C}">
      <dgm:prSet phldrT="[Text]" custT="1"/>
      <dgm:spPr/>
      <dgm:t>
        <a:bodyPr/>
        <a:lstStyle/>
        <a:p>
          <a:r>
            <a:rPr lang="en-US" sz="1400" b="1" dirty="0">
              <a:solidFill>
                <a:srgbClr val="545455"/>
              </a:solidFill>
            </a:rPr>
            <a:t>Judging Criteria</a:t>
          </a:r>
        </a:p>
      </dgm:t>
    </dgm:pt>
    <dgm:pt modelId="{055F8BF0-9FC1-4C4B-9579-6C6777E5B8FB}" type="parTrans" cxnId="{1113F181-01C9-4E3E-A5E7-FBC0CA091501}">
      <dgm:prSet/>
      <dgm:spPr/>
      <dgm:t>
        <a:bodyPr/>
        <a:lstStyle/>
        <a:p>
          <a:endParaRPr lang="en-US"/>
        </a:p>
      </dgm:t>
    </dgm:pt>
    <dgm:pt modelId="{9B15DF01-B989-469C-A0EE-91964B224A4C}" type="sibTrans" cxnId="{1113F181-01C9-4E3E-A5E7-FBC0CA091501}">
      <dgm:prSet/>
      <dgm:spPr/>
      <dgm:t>
        <a:bodyPr/>
        <a:lstStyle/>
        <a:p>
          <a:endParaRPr lang="en-US"/>
        </a:p>
      </dgm:t>
    </dgm:pt>
    <dgm:pt modelId="{F77D88E6-E666-4227-BE3B-929E8F840085}" type="pres">
      <dgm:prSet presAssocID="{D0EED158-BEAC-4EA3-9B23-08F09E3C571D}" presName="Name0" presStyleCnt="0">
        <dgm:presLayoutVars>
          <dgm:dir/>
          <dgm:resizeHandles val="exact"/>
        </dgm:presLayoutVars>
      </dgm:prSet>
      <dgm:spPr/>
    </dgm:pt>
    <dgm:pt modelId="{C83E7E8E-D6AC-4F62-A3FF-7D4C5FF6E011}" type="pres">
      <dgm:prSet presAssocID="{99A9145E-CEEC-4F6B-A247-17B9F5987847}" presName="composite" presStyleCnt="0"/>
      <dgm:spPr/>
    </dgm:pt>
    <dgm:pt modelId="{6B286961-06BA-46C9-8DB8-77302E548A88}" type="pres">
      <dgm:prSet presAssocID="{99A9145E-CEEC-4F6B-A247-17B9F5987847}" presName="bgChev" presStyleLbl="node1" presStyleIdx="0" presStyleCnt="6"/>
      <dgm:spPr/>
    </dgm:pt>
    <dgm:pt modelId="{6B7289EA-177E-400B-911B-C387CD602A30}" type="pres">
      <dgm:prSet presAssocID="{99A9145E-CEEC-4F6B-A247-17B9F5987847}" presName="tx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053BB-6336-40C8-864E-F69724566B8D}" type="pres">
      <dgm:prSet presAssocID="{EAC315B4-55D7-4A5A-B10A-73049739B2C6}" presName="compositeSpace" presStyleCnt="0"/>
      <dgm:spPr/>
    </dgm:pt>
    <dgm:pt modelId="{04E565D2-D36F-4DE9-A2D6-AE04C31CEDB6}" type="pres">
      <dgm:prSet presAssocID="{04CC1713-D89C-4320-ABE2-99011B55C99C}" presName="composite" presStyleCnt="0"/>
      <dgm:spPr/>
    </dgm:pt>
    <dgm:pt modelId="{584C9498-078C-42CC-AD88-EFA74C6D80D3}" type="pres">
      <dgm:prSet presAssocID="{04CC1713-D89C-4320-ABE2-99011B55C99C}" presName="bgChev" presStyleLbl="node1" presStyleIdx="1" presStyleCnt="6"/>
      <dgm:spPr/>
    </dgm:pt>
    <dgm:pt modelId="{53946D7B-4947-4B7C-B02E-3E077A28A431}" type="pres">
      <dgm:prSet presAssocID="{04CC1713-D89C-4320-ABE2-99011B55C99C}" presName="tx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F67049-5A2B-46BC-A619-55398F891866}" type="pres">
      <dgm:prSet presAssocID="{9B15DF01-B989-469C-A0EE-91964B224A4C}" presName="compositeSpace" presStyleCnt="0"/>
      <dgm:spPr/>
    </dgm:pt>
    <dgm:pt modelId="{527FB945-4A92-4E75-96DF-89EFE4BCF87E}" type="pres">
      <dgm:prSet presAssocID="{BCCD58EA-AB3B-4B71-B607-3DC8D81211E5}" presName="composite" presStyleCnt="0"/>
      <dgm:spPr/>
    </dgm:pt>
    <dgm:pt modelId="{EE884181-6EE8-43FC-A6B8-F7D9DA2C32EE}" type="pres">
      <dgm:prSet presAssocID="{BCCD58EA-AB3B-4B71-B607-3DC8D81211E5}" presName="bgChev" presStyleLbl="node1" presStyleIdx="2" presStyleCnt="6"/>
      <dgm:spPr/>
    </dgm:pt>
    <dgm:pt modelId="{B8407779-298B-4492-9029-5C25663F3715}" type="pres">
      <dgm:prSet presAssocID="{BCCD58EA-AB3B-4B71-B607-3DC8D81211E5}" presName="tx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4ED25-E305-4E4E-B7D0-6CE5E72EE50B}" type="pres">
      <dgm:prSet presAssocID="{6C8AD582-D58F-4CC3-B030-1C64B9027261}" presName="compositeSpace" presStyleCnt="0"/>
      <dgm:spPr/>
    </dgm:pt>
    <dgm:pt modelId="{025C9A0D-0DAB-463C-9AC1-A4E22D769FF2}" type="pres">
      <dgm:prSet presAssocID="{49104F6F-22AE-45F8-92CB-904CC4C0DAF0}" presName="composite" presStyleCnt="0"/>
      <dgm:spPr/>
    </dgm:pt>
    <dgm:pt modelId="{CA32D2CA-FC27-4ADA-994C-777B48C60901}" type="pres">
      <dgm:prSet presAssocID="{49104F6F-22AE-45F8-92CB-904CC4C0DAF0}" presName="bgChev" presStyleLbl="node1" presStyleIdx="3" presStyleCnt="6"/>
      <dgm:spPr/>
    </dgm:pt>
    <dgm:pt modelId="{C023E925-045B-41BB-A45C-27629059F24C}" type="pres">
      <dgm:prSet presAssocID="{49104F6F-22AE-45F8-92CB-904CC4C0DAF0}" presName="tx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DB792-1EAC-44AD-8EEC-C0C5894DA7D6}" type="pres">
      <dgm:prSet presAssocID="{8C73A6EA-1BD4-4C7E-BC72-7C53FE7C0601}" presName="compositeSpace" presStyleCnt="0"/>
      <dgm:spPr/>
    </dgm:pt>
    <dgm:pt modelId="{A4556ABA-241F-4206-BC47-D4F8616354CC}" type="pres">
      <dgm:prSet presAssocID="{6CE8C9ED-C485-4A21-B665-AFEC721231ED}" presName="composite" presStyleCnt="0"/>
      <dgm:spPr/>
    </dgm:pt>
    <dgm:pt modelId="{37A7FD2A-92B3-41DB-B326-014D6C1B13DF}" type="pres">
      <dgm:prSet presAssocID="{6CE8C9ED-C485-4A21-B665-AFEC721231ED}" presName="bgChev" presStyleLbl="node1" presStyleIdx="4" presStyleCnt="6"/>
      <dgm:spPr/>
    </dgm:pt>
    <dgm:pt modelId="{43D659D9-CC49-4A40-BDE7-E768A98324BC}" type="pres">
      <dgm:prSet presAssocID="{6CE8C9ED-C485-4A21-B665-AFEC721231ED}" presName="tx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5B559-50B4-4599-AB8F-4A1797163915}" type="pres">
      <dgm:prSet presAssocID="{EA604846-4B82-447B-869D-176297A59588}" presName="compositeSpace" presStyleCnt="0"/>
      <dgm:spPr/>
    </dgm:pt>
    <dgm:pt modelId="{DB859FE2-CB57-46A3-B3A2-D237D5085512}" type="pres">
      <dgm:prSet presAssocID="{42BED76C-8849-4629-8D28-1F47091FA439}" presName="composite" presStyleCnt="0"/>
      <dgm:spPr/>
    </dgm:pt>
    <dgm:pt modelId="{1DB18308-9E6A-41F9-8CC8-BC52CC01A2F1}" type="pres">
      <dgm:prSet presAssocID="{42BED76C-8849-4629-8D28-1F47091FA439}" presName="bgChev" presStyleLbl="node1" presStyleIdx="5" presStyleCnt="6"/>
      <dgm:spPr/>
    </dgm:pt>
    <dgm:pt modelId="{3ECBAA08-8BA8-4458-9B20-523653D436F4}" type="pres">
      <dgm:prSet presAssocID="{42BED76C-8849-4629-8D28-1F47091FA439}" presName="tx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0EC7BA-CC24-480D-A01D-511D43614FB4}" type="presOf" srcId="{42BED76C-8849-4629-8D28-1F47091FA439}" destId="{3ECBAA08-8BA8-4458-9B20-523653D436F4}" srcOrd="0" destOrd="0" presId="urn:microsoft.com/office/officeart/2005/8/layout/chevronAccent+Icon"/>
    <dgm:cxn modelId="{0605DAD2-4B2C-4696-A1DE-15DC2AA4D24B}" type="presOf" srcId="{04CC1713-D89C-4320-ABE2-99011B55C99C}" destId="{53946D7B-4947-4B7C-B02E-3E077A28A431}" srcOrd="0" destOrd="0" presId="urn:microsoft.com/office/officeart/2005/8/layout/chevronAccent+Icon"/>
    <dgm:cxn modelId="{F5580EE2-3D7A-4249-B6C5-249FBEF82268}" srcId="{D0EED158-BEAC-4EA3-9B23-08F09E3C571D}" destId="{99A9145E-CEEC-4F6B-A247-17B9F5987847}" srcOrd="0" destOrd="0" parTransId="{11A70AD8-0468-451B-818D-E1FFD14AE3D0}" sibTransId="{EAC315B4-55D7-4A5A-B10A-73049739B2C6}"/>
    <dgm:cxn modelId="{4BF0058B-DD84-4D3B-A771-9C20F9DA0A88}" type="presOf" srcId="{99A9145E-CEEC-4F6B-A247-17B9F5987847}" destId="{6B7289EA-177E-400B-911B-C387CD602A30}" srcOrd="0" destOrd="0" presId="urn:microsoft.com/office/officeart/2005/8/layout/chevronAccent+Icon"/>
    <dgm:cxn modelId="{1113F181-01C9-4E3E-A5E7-FBC0CA091501}" srcId="{D0EED158-BEAC-4EA3-9B23-08F09E3C571D}" destId="{04CC1713-D89C-4320-ABE2-99011B55C99C}" srcOrd="1" destOrd="0" parTransId="{055F8BF0-9FC1-4C4B-9579-6C6777E5B8FB}" sibTransId="{9B15DF01-B989-469C-A0EE-91964B224A4C}"/>
    <dgm:cxn modelId="{00408D56-C2AC-464A-8791-9D0C518CA77F}" srcId="{D0EED158-BEAC-4EA3-9B23-08F09E3C571D}" destId="{42BED76C-8849-4629-8D28-1F47091FA439}" srcOrd="5" destOrd="0" parTransId="{A7B083F1-61F4-443E-8714-379BCE3FF936}" sibTransId="{1F7C0356-D626-44AA-9427-CEC8AE15A949}"/>
    <dgm:cxn modelId="{5FE65D89-6D27-40E0-8039-365F938CE0F2}" srcId="{D0EED158-BEAC-4EA3-9B23-08F09E3C571D}" destId="{49104F6F-22AE-45F8-92CB-904CC4C0DAF0}" srcOrd="3" destOrd="0" parTransId="{1D673822-E089-4468-B423-7CAB9BECBEE6}" sibTransId="{8C73A6EA-1BD4-4C7E-BC72-7C53FE7C0601}"/>
    <dgm:cxn modelId="{D9A3CEE7-62FB-47D4-8D62-E75E803F661B}" type="presOf" srcId="{6CE8C9ED-C485-4A21-B665-AFEC721231ED}" destId="{43D659D9-CC49-4A40-BDE7-E768A98324BC}" srcOrd="0" destOrd="0" presId="urn:microsoft.com/office/officeart/2005/8/layout/chevronAccent+Icon"/>
    <dgm:cxn modelId="{2EA6C2CC-1550-47B9-91FA-448006533EF1}" srcId="{D0EED158-BEAC-4EA3-9B23-08F09E3C571D}" destId="{6CE8C9ED-C485-4A21-B665-AFEC721231ED}" srcOrd="4" destOrd="0" parTransId="{27CB4930-E0DE-4696-AFB0-7AE7AE1BEDB4}" sibTransId="{EA604846-4B82-447B-869D-176297A59588}"/>
    <dgm:cxn modelId="{7F4670D4-FF84-40B7-A483-6D90204F0030}" type="presOf" srcId="{D0EED158-BEAC-4EA3-9B23-08F09E3C571D}" destId="{F77D88E6-E666-4227-BE3B-929E8F840085}" srcOrd="0" destOrd="0" presId="urn:microsoft.com/office/officeart/2005/8/layout/chevronAccent+Icon"/>
    <dgm:cxn modelId="{FC822609-2587-4DDA-9419-AA6904F11287}" type="presOf" srcId="{49104F6F-22AE-45F8-92CB-904CC4C0DAF0}" destId="{C023E925-045B-41BB-A45C-27629059F24C}" srcOrd="0" destOrd="0" presId="urn:microsoft.com/office/officeart/2005/8/layout/chevronAccent+Icon"/>
    <dgm:cxn modelId="{86DDCD72-A53A-472A-99ED-85E4149EFF9C}" type="presOf" srcId="{BCCD58EA-AB3B-4B71-B607-3DC8D81211E5}" destId="{B8407779-298B-4492-9029-5C25663F3715}" srcOrd="0" destOrd="0" presId="urn:microsoft.com/office/officeart/2005/8/layout/chevronAccent+Icon"/>
    <dgm:cxn modelId="{413D7829-22DF-4A24-A31B-5948BE8E610F}" srcId="{D0EED158-BEAC-4EA3-9B23-08F09E3C571D}" destId="{BCCD58EA-AB3B-4B71-B607-3DC8D81211E5}" srcOrd="2" destOrd="0" parTransId="{498F5720-2C66-48C5-8AF3-4466B1D97ABE}" sibTransId="{6C8AD582-D58F-4CC3-B030-1C64B9027261}"/>
    <dgm:cxn modelId="{6F45EA43-A909-465E-9124-7E94D3DF87D8}" type="presParOf" srcId="{F77D88E6-E666-4227-BE3B-929E8F840085}" destId="{C83E7E8E-D6AC-4F62-A3FF-7D4C5FF6E011}" srcOrd="0" destOrd="0" presId="urn:microsoft.com/office/officeart/2005/8/layout/chevronAccent+Icon"/>
    <dgm:cxn modelId="{7237C2AE-7C51-4D97-AAE1-2D11DCEA5976}" type="presParOf" srcId="{C83E7E8E-D6AC-4F62-A3FF-7D4C5FF6E011}" destId="{6B286961-06BA-46C9-8DB8-77302E548A88}" srcOrd="0" destOrd="0" presId="urn:microsoft.com/office/officeart/2005/8/layout/chevronAccent+Icon"/>
    <dgm:cxn modelId="{1ED817A5-00FB-41B1-83B9-ED35EBD7ECCD}" type="presParOf" srcId="{C83E7E8E-D6AC-4F62-A3FF-7D4C5FF6E011}" destId="{6B7289EA-177E-400B-911B-C387CD602A30}" srcOrd="1" destOrd="0" presId="urn:microsoft.com/office/officeart/2005/8/layout/chevronAccent+Icon"/>
    <dgm:cxn modelId="{FE110277-A5A6-4ABE-8C41-77BA961627CE}" type="presParOf" srcId="{F77D88E6-E666-4227-BE3B-929E8F840085}" destId="{C3F053BB-6336-40C8-864E-F69724566B8D}" srcOrd="1" destOrd="0" presId="urn:microsoft.com/office/officeart/2005/8/layout/chevronAccent+Icon"/>
    <dgm:cxn modelId="{65433D06-C28A-4690-8DAB-9760B3EAB6A5}" type="presParOf" srcId="{F77D88E6-E666-4227-BE3B-929E8F840085}" destId="{04E565D2-D36F-4DE9-A2D6-AE04C31CEDB6}" srcOrd="2" destOrd="0" presId="urn:microsoft.com/office/officeart/2005/8/layout/chevronAccent+Icon"/>
    <dgm:cxn modelId="{4380B4E1-3194-4A99-B69C-52D80E74BCE2}" type="presParOf" srcId="{04E565D2-D36F-4DE9-A2D6-AE04C31CEDB6}" destId="{584C9498-078C-42CC-AD88-EFA74C6D80D3}" srcOrd="0" destOrd="0" presId="urn:microsoft.com/office/officeart/2005/8/layout/chevronAccent+Icon"/>
    <dgm:cxn modelId="{8BC0B783-C33E-42FD-9806-B750D75DEBCE}" type="presParOf" srcId="{04E565D2-D36F-4DE9-A2D6-AE04C31CEDB6}" destId="{53946D7B-4947-4B7C-B02E-3E077A28A431}" srcOrd="1" destOrd="0" presId="urn:microsoft.com/office/officeart/2005/8/layout/chevronAccent+Icon"/>
    <dgm:cxn modelId="{60946B93-3D16-4DEA-920C-642576376A15}" type="presParOf" srcId="{F77D88E6-E666-4227-BE3B-929E8F840085}" destId="{C7F67049-5A2B-46BC-A619-55398F891866}" srcOrd="3" destOrd="0" presId="urn:microsoft.com/office/officeart/2005/8/layout/chevronAccent+Icon"/>
    <dgm:cxn modelId="{112B4EDC-F42B-42EC-A64E-A91EC703D8C1}" type="presParOf" srcId="{F77D88E6-E666-4227-BE3B-929E8F840085}" destId="{527FB945-4A92-4E75-96DF-89EFE4BCF87E}" srcOrd="4" destOrd="0" presId="urn:microsoft.com/office/officeart/2005/8/layout/chevronAccent+Icon"/>
    <dgm:cxn modelId="{A0150143-6E91-48AC-AE9D-D23E0047D6E4}" type="presParOf" srcId="{527FB945-4A92-4E75-96DF-89EFE4BCF87E}" destId="{EE884181-6EE8-43FC-A6B8-F7D9DA2C32EE}" srcOrd="0" destOrd="0" presId="urn:microsoft.com/office/officeart/2005/8/layout/chevronAccent+Icon"/>
    <dgm:cxn modelId="{76E6E9A0-FB99-4492-95FA-238DE436FF15}" type="presParOf" srcId="{527FB945-4A92-4E75-96DF-89EFE4BCF87E}" destId="{B8407779-298B-4492-9029-5C25663F3715}" srcOrd="1" destOrd="0" presId="urn:microsoft.com/office/officeart/2005/8/layout/chevronAccent+Icon"/>
    <dgm:cxn modelId="{200B5C0A-019C-4177-A58D-A20080F59138}" type="presParOf" srcId="{F77D88E6-E666-4227-BE3B-929E8F840085}" destId="{77F4ED25-E305-4E4E-B7D0-6CE5E72EE50B}" srcOrd="5" destOrd="0" presId="urn:microsoft.com/office/officeart/2005/8/layout/chevronAccent+Icon"/>
    <dgm:cxn modelId="{82A68300-799C-4829-A361-B511E5BFA7DE}" type="presParOf" srcId="{F77D88E6-E666-4227-BE3B-929E8F840085}" destId="{025C9A0D-0DAB-463C-9AC1-A4E22D769FF2}" srcOrd="6" destOrd="0" presId="urn:microsoft.com/office/officeart/2005/8/layout/chevronAccent+Icon"/>
    <dgm:cxn modelId="{6B53136C-7A56-4CBF-8F37-3EDABD448613}" type="presParOf" srcId="{025C9A0D-0DAB-463C-9AC1-A4E22D769FF2}" destId="{CA32D2CA-FC27-4ADA-994C-777B48C60901}" srcOrd="0" destOrd="0" presId="urn:microsoft.com/office/officeart/2005/8/layout/chevronAccent+Icon"/>
    <dgm:cxn modelId="{3BFC560B-08E7-4833-89CA-4FBA9675AB4D}" type="presParOf" srcId="{025C9A0D-0DAB-463C-9AC1-A4E22D769FF2}" destId="{C023E925-045B-41BB-A45C-27629059F24C}" srcOrd="1" destOrd="0" presId="urn:microsoft.com/office/officeart/2005/8/layout/chevronAccent+Icon"/>
    <dgm:cxn modelId="{5CF5C4D6-F6F7-413C-852C-F7E2479F29B4}" type="presParOf" srcId="{F77D88E6-E666-4227-BE3B-929E8F840085}" destId="{AE7DB792-1EAC-44AD-8EEC-C0C5894DA7D6}" srcOrd="7" destOrd="0" presId="urn:microsoft.com/office/officeart/2005/8/layout/chevronAccent+Icon"/>
    <dgm:cxn modelId="{B932895E-D631-40AB-98E1-FBCBDEA91C23}" type="presParOf" srcId="{F77D88E6-E666-4227-BE3B-929E8F840085}" destId="{A4556ABA-241F-4206-BC47-D4F8616354CC}" srcOrd="8" destOrd="0" presId="urn:microsoft.com/office/officeart/2005/8/layout/chevronAccent+Icon"/>
    <dgm:cxn modelId="{5A91D028-9598-4D40-8D7B-D429BA390403}" type="presParOf" srcId="{A4556ABA-241F-4206-BC47-D4F8616354CC}" destId="{37A7FD2A-92B3-41DB-B326-014D6C1B13DF}" srcOrd="0" destOrd="0" presId="urn:microsoft.com/office/officeart/2005/8/layout/chevronAccent+Icon"/>
    <dgm:cxn modelId="{D7DBDE4A-84B5-4456-B959-3DB16C859C83}" type="presParOf" srcId="{A4556ABA-241F-4206-BC47-D4F8616354CC}" destId="{43D659D9-CC49-4A40-BDE7-E768A98324BC}" srcOrd="1" destOrd="0" presId="urn:microsoft.com/office/officeart/2005/8/layout/chevronAccent+Icon"/>
    <dgm:cxn modelId="{3A442867-8438-489C-8464-492F5C242A98}" type="presParOf" srcId="{F77D88E6-E666-4227-BE3B-929E8F840085}" destId="{F9D5B559-50B4-4599-AB8F-4A1797163915}" srcOrd="9" destOrd="0" presId="urn:microsoft.com/office/officeart/2005/8/layout/chevronAccent+Icon"/>
    <dgm:cxn modelId="{BA7F5639-7412-4684-8ED2-95B5BED235D6}" type="presParOf" srcId="{F77D88E6-E666-4227-BE3B-929E8F840085}" destId="{DB859FE2-CB57-46A3-B3A2-D237D5085512}" srcOrd="10" destOrd="0" presId="urn:microsoft.com/office/officeart/2005/8/layout/chevronAccent+Icon"/>
    <dgm:cxn modelId="{649F1A6B-D690-4A89-AFB0-208C8F83408F}" type="presParOf" srcId="{DB859FE2-CB57-46A3-B3A2-D237D5085512}" destId="{1DB18308-9E6A-41F9-8CC8-BC52CC01A2F1}" srcOrd="0" destOrd="0" presId="urn:microsoft.com/office/officeart/2005/8/layout/chevronAccent+Icon"/>
    <dgm:cxn modelId="{CE0F288E-4170-4105-939B-303FC2B9D03C}" type="presParOf" srcId="{DB859FE2-CB57-46A3-B3A2-D237D5085512}" destId="{3ECBAA08-8BA8-4458-9B20-523653D436F4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EED158-BEAC-4EA3-9B23-08F09E3C571D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99A9145E-CEEC-4F6B-A247-17B9F5987847}">
      <dgm:prSet phldrT="[Text]" custT="1"/>
      <dgm:spPr/>
      <dgm:t>
        <a:bodyPr/>
        <a:lstStyle/>
        <a:p>
          <a:r>
            <a:rPr lang="en-US" sz="1400" b="1" dirty="0">
              <a:solidFill>
                <a:srgbClr val="545455"/>
              </a:solidFill>
            </a:rPr>
            <a:t>Why give a Poster?</a:t>
          </a:r>
        </a:p>
      </dgm:t>
    </dgm:pt>
    <dgm:pt modelId="{11A70AD8-0468-451B-818D-E1FFD14AE3D0}" type="parTrans" cxnId="{F5580EE2-3D7A-4249-B6C5-249FBEF82268}">
      <dgm:prSet/>
      <dgm:spPr/>
      <dgm:t>
        <a:bodyPr/>
        <a:lstStyle/>
        <a:p>
          <a:endParaRPr lang="en-US"/>
        </a:p>
      </dgm:t>
    </dgm:pt>
    <dgm:pt modelId="{EAC315B4-55D7-4A5A-B10A-73049739B2C6}" type="sibTrans" cxnId="{F5580EE2-3D7A-4249-B6C5-249FBEF82268}">
      <dgm:prSet/>
      <dgm:spPr/>
      <dgm:t>
        <a:bodyPr/>
        <a:lstStyle/>
        <a:p>
          <a:endParaRPr lang="en-US"/>
        </a:p>
      </dgm:t>
    </dgm:pt>
    <dgm:pt modelId="{BCCD58EA-AB3B-4B71-B607-3DC8D81211E5}">
      <dgm:prSet phldrT="[Text]" custT="1"/>
      <dgm:spPr/>
      <dgm:t>
        <a:bodyPr/>
        <a:lstStyle/>
        <a:p>
          <a:r>
            <a:rPr lang="en-US" sz="1400" b="1">
              <a:solidFill>
                <a:srgbClr val="545455"/>
              </a:solidFill>
            </a:rPr>
            <a:t>Preparing your slides</a:t>
          </a:r>
          <a:endParaRPr lang="en-US" sz="1400" b="1" dirty="0">
            <a:solidFill>
              <a:srgbClr val="545455"/>
            </a:solidFill>
          </a:endParaRPr>
        </a:p>
      </dgm:t>
    </dgm:pt>
    <dgm:pt modelId="{498F5720-2C66-48C5-8AF3-4466B1D97ABE}" type="parTrans" cxnId="{413D7829-22DF-4A24-A31B-5948BE8E610F}">
      <dgm:prSet/>
      <dgm:spPr/>
      <dgm:t>
        <a:bodyPr/>
        <a:lstStyle/>
        <a:p>
          <a:endParaRPr lang="en-US"/>
        </a:p>
      </dgm:t>
    </dgm:pt>
    <dgm:pt modelId="{6C8AD582-D58F-4CC3-B030-1C64B9027261}" type="sibTrans" cxnId="{413D7829-22DF-4A24-A31B-5948BE8E610F}">
      <dgm:prSet/>
      <dgm:spPr/>
      <dgm:t>
        <a:bodyPr/>
        <a:lstStyle/>
        <a:p>
          <a:endParaRPr lang="en-US"/>
        </a:p>
      </dgm:t>
    </dgm:pt>
    <dgm:pt modelId="{42BED76C-8849-4629-8D28-1F47091FA439}">
      <dgm:prSet phldrT="[Text]" custT="1"/>
      <dgm:spPr/>
      <dgm:t>
        <a:bodyPr/>
        <a:lstStyle/>
        <a:p>
          <a:r>
            <a:rPr lang="en-US" sz="1400" b="1" dirty="0">
              <a:solidFill>
                <a:srgbClr val="D70074"/>
              </a:solidFill>
            </a:rPr>
            <a:t>Discussion</a:t>
          </a:r>
        </a:p>
      </dgm:t>
    </dgm:pt>
    <dgm:pt modelId="{A7B083F1-61F4-443E-8714-379BCE3FF936}" type="parTrans" cxnId="{00408D56-C2AC-464A-8791-9D0C518CA77F}">
      <dgm:prSet/>
      <dgm:spPr/>
      <dgm:t>
        <a:bodyPr/>
        <a:lstStyle/>
        <a:p>
          <a:endParaRPr lang="en-US"/>
        </a:p>
      </dgm:t>
    </dgm:pt>
    <dgm:pt modelId="{1F7C0356-D626-44AA-9427-CEC8AE15A949}" type="sibTrans" cxnId="{00408D56-C2AC-464A-8791-9D0C518CA77F}">
      <dgm:prSet/>
      <dgm:spPr/>
      <dgm:t>
        <a:bodyPr/>
        <a:lstStyle/>
        <a:p>
          <a:endParaRPr lang="en-US"/>
        </a:p>
      </dgm:t>
    </dgm:pt>
    <dgm:pt modelId="{6CE8C9ED-C485-4A21-B665-AFEC721231ED}">
      <dgm:prSet phldrT="[Text]" custT="1"/>
      <dgm:spPr/>
      <dgm:t>
        <a:bodyPr/>
        <a:lstStyle/>
        <a:p>
          <a:r>
            <a:rPr lang="en-US" sz="1400" b="1" dirty="0">
              <a:solidFill>
                <a:srgbClr val="545455"/>
              </a:solidFill>
            </a:rPr>
            <a:t>Presenting</a:t>
          </a:r>
        </a:p>
      </dgm:t>
    </dgm:pt>
    <dgm:pt modelId="{27CB4930-E0DE-4696-AFB0-7AE7AE1BEDB4}" type="parTrans" cxnId="{2EA6C2CC-1550-47B9-91FA-448006533EF1}">
      <dgm:prSet/>
      <dgm:spPr/>
      <dgm:t>
        <a:bodyPr/>
        <a:lstStyle/>
        <a:p>
          <a:endParaRPr lang="en-US"/>
        </a:p>
      </dgm:t>
    </dgm:pt>
    <dgm:pt modelId="{EA604846-4B82-447B-869D-176297A59588}" type="sibTrans" cxnId="{2EA6C2CC-1550-47B9-91FA-448006533EF1}">
      <dgm:prSet/>
      <dgm:spPr/>
      <dgm:t>
        <a:bodyPr/>
        <a:lstStyle/>
        <a:p>
          <a:endParaRPr lang="en-US"/>
        </a:p>
      </dgm:t>
    </dgm:pt>
    <dgm:pt modelId="{04CC1713-D89C-4320-ABE2-99011B55C99C}">
      <dgm:prSet phldrT="[Text]" custT="1"/>
      <dgm:spPr/>
      <dgm:t>
        <a:bodyPr/>
        <a:lstStyle/>
        <a:p>
          <a:r>
            <a:rPr lang="en-US" sz="1400" b="1" dirty="0">
              <a:solidFill>
                <a:srgbClr val="545455"/>
              </a:solidFill>
            </a:rPr>
            <a:t>Judging Criteria</a:t>
          </a:r>
        </a:p>
      </dgm:t>
    </dgm:pt>
    <dgm:pt modelId="{055F8BF0-9FC1-4C4B-9579-6C6777E5B8FB}" type="parTrans" cxnId="{1113F181-01C9-4E3E-A5E7-FBC0CA091501}">
      <dgm:prSet/>
      <dgm:spPr/>
      <dgm:t>
        <a:bodyPr/>
        <a:lstStyle/>
        <a:p>
          <a:endParaRPr lang="en-US"/>
        </a:p>
      </dgm:t>
    </dgm:pt>
    <dgm:pt modelId="{9B15DF01-B989-469C-A0EE-91964B224A4C}" type="sibTrans" cxnId="{1113F181-01C9-4E3E-A5E7-FBC0CA091501}">
      <dgm:prSet/>
      <dgm:spPr/>
      <dgm:t>
        <a:bodyPr/>
        <a:lstStyle/>
        <a:p>
          <a:endParaRPr lang="en-US"/>
        </a:p>
      </dgm:t>
    </dgm:pt>
    <dgm:pt modelId="{49104F6F-22AE-45F8-92CB-904CC4C0DAF0}">
      <dgm:prSet phldrT="[Text]" custT="1"/>
      <dgm:spPr/>
      <dgm:t>
        <a:bodyPr/>
        <a:lstStyle/>
        <a:p>
          <a:r>
            <a:rPr lang="en-US" sz="1400" b="1" dirty="0">
              <a:solidFill>
                <a:srgbClr val="545455"/>
              </a:solidFill>
            </a:rPr>
            <a:t>Preparing yourself</a:t>
          </a:r>
        </a:p>
      </dgm:t>
    </dgm:pt>
    <dgm:pt modelId="{8C73A6EA-1BD4-4C7E-BC72-7C53FE7C0601}" type="sibTrans" cxnId="{5FE65D89-6D27-40E0-8039-365F938CE0F2}">
      <dgm:prSet/>
      <dgm:spPr/>
      <dgm:t>
        <a:bodyPr/>
        <a:lstStyle/>
        <a:p>
          <a:endParaRPr lang="en-US"/>
        </a:p>
      </dgm:t>
    </dgm:pt>
    <dgm:pt modelId="{1D673822-E089-4468-B423-7CAB9BECBEE6}" type="parTrans" cxnId="{5FE65D89-6D27-40E0-8039-365F938CE0F2}">
      <dgm:prSet/>
      <dgm:spPr/>
      <dgm:t>
        <a:bodyPr/>
        <a:lstStyle/>
        <a:p>
          <a:endParaRPr lang="en-US"/>
        </a:p>
      </dgm:t>
    </dgm:pt>
    <dgm:pt modelId="{F77D88E6-E666-4227-BE3B-929E8F840085}" type="pres">
      <dgm:prSet presAssocID="{D0EED158-BEAC-4EA3-9B23-08F09E3C571D}" presName="Name0" presStyleCnt="0">
        <dgm:presLayoutVars>
          <dgm:dir/>
          <dgm:resizeHandles val="exact"/>
        </dgm:presLayoutVars>
      </dgm:prSet>
      <dgm:spPr/>
    </dgm:pt>
    <dgm:pt modelId="{C83E7E8E-D6AC-4F62-A3FF-7D4C5FF6E011}" type="pres">
      <dgm:prSet presAssocID="{99A9145E-CEEC-4F6B-A247-17B9F5987847}" presName="composite" presStyleCnt="0"/>
      <dgm:spPr/>
    </dgm:pt>
    <dgm:pt modelId="{6B286961-06BA-46C9-8DB8-77302E548A88}" type="pres">
      <dgm:prSet presAssocID="{99A9145E-CEEC-4F6B-A247-17B9F5987847}" presName="bgChev" presStyleLbl="node1" presStyleIdx="0" presStyleCnt="6"/>
      <dgm:spPr/>
    </dgm:pt>
    <dgm:pt modelId="{6B7289EA-177E-400B-911B-C387CD602A30}" type="pres">
      <dgm:prSet presAssocID="{99A9145E-CEEC-4F6B-A247-17B9F5987847}" presName="tx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053BB-6336-40C8-864E-F69724566B8D}" type="pres">
      <dgm:prSet presAssocID="{EAC315B4-55D7-4A5A-B10A-73049739B2C6}" presName="compositeSpace" presStyleCnt="0"/>
      <dgm:spPr/>
    </dgm:pt>
    <dgm:pt modelId="{04E565D2-D36F-4DE9-A2D6-AE04C31CEDB6}" type="pres">
      <dgm:prSet presAssocID="{04CC1713-D89C-4320-ABE2-99011B55C99C}" presName="composite" presStyleCnt="0"/>
      <dgm:spPr/>
    </dgm:pt>
    <dgm:pt modelId="{584C9498-078C-42CC-AD88-EFA74C6D80D3}" type="pres">
      <dgm:prSet presAssocID="{04CC1713-D89C-4320-ABE2-99011B55C99C}" presName="bgChev" presStyleLbl="node1" presStyleIdx="1" presStyleCnt="6"/>
      <dgm:spPr/>
    </dgm:pt>
    <dgm:pt modelId="{53946D7B-4947-4B7C-B02E-3E077A28A431}" type="pres">
      <dgm:prSet presAssocID="{04CC1713-D89C-4320-ABE2-99011B55C99C}" presName="tx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F67049-5A2B-46BC-A619-55398F891866}" type="pres">
      <dgm:prSet presAssocID="{9B15DF01-B989-469C-A0EE-91964B224A4C}" presName="compositeSpace" presStyleCnt="0"/>
      <dgm:spPr/>
    </dgm:pt>
    <dgm:pt modelId="{527FB945-4A92-4E75-96DF-89EFE4BCF87E}" type="pres">
      <dgm:prSet presAssocID="{BCCD58EA-AB3B-4B71-B607-3DC8D81211E5}" presName="composite" presStyleCnt="0"/>
      <dgm:spPr/>
    </dgm:pt>
    <dgm:pt modelId="{EE884181-6EE8-43FC-A6B8-F7D9DA2C32EE}" type="pres">
      <dgm:prSet presAssocID="{BCCD58EA-AB3B-4B71-B607-3DC8D81211E5}" presName="bgChev" presStyleLbl="node1" presStyleIdx="2" presStyleCnt="6"/>
      <dgm:spPr/>
    </dgm:pt>
    <dgm:pt modelId="{B8407779-298B-4492-9029-5C25663F3715}" type="pres">
      <dgm:prSet presAssocID="{BCCD58EA-AB3B-4B71-B607-3DC8D81211E5}" presName="tx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4ED25-E305-4E4E-B7D0-6CE5E72EE50B}" type="pres">
      <dgm:prSet presAssocID="{6C8AD582-D58F-4CC3-B030-1C64B9027261}" presName="compositeSpace" presStyleCnt="0"/>
      <dgm:spPr/>
    </dgm:pt>
    <dgm:pt modelId="{025C9A0D-0DAB-463C-9AC1-A4E22D769FF2}" type="pres">
      <dgm:prSet presAssocID="{49104F6F-22AE-45F8-92CB-904CC4C0DAF0}" presName="composite" presStyleCnt="0"/>
      <dgm:spPr/>
    </dgm:pt>
    <dgm:pt modelId="{CA32D2CA-FC27-4ADA-994C-777B48C60901}" type="pres">
      <dgm:prSet presAssocID="{49104F6F-22AE-45F8-92CB-904CC4C0DAF0}" presName="bgChev" presStyleLbl="node1" presStyleIdx="3" presStyleCnt="6"/>
      <dgm:spPr/>
    </dgm:pt>
    <dgm:pt modelId="{C023E925-045B-41BB-A45C-27629059F24C}" type="pres">
      <dgm:prSet presAssocID="{49104F6F-22AE-45F8-92CB-904CC4C0DAF0}" presName="tx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DB792-1EAC-44AD-8EEC-C0C5894DA7D6}" type="pres">
      <dgm:prSet presAssocID="{8C73A6EA-1BD4-4C7E-BC72-7C53FE7C0601}" presName="compositeSpace" presStyleCnt="0"/>
      <dgm:spPr/>
    </dgm:pt>
    <dgm:pt modelId="{A4556ABA-241F-4206-BC47-D4F8616354CC}" type="pres">
      <dgm:prSet presAssocID="{6CE8C9ED-C485-4A21-B665-AFEC721231ED}" presName="composite" presStyleCnt="0"/>
      <dgm:spPr/>
    </dgm:pt>
    <dgm:pt modelId="{37A7FD2A-92B3-41DB-B326-014D6C1B13DF}" type="pres">
      <dgm:prSet presAssocID="{6CE8C9ED-C485-4A21-B665-AFEC721231ED}" presName="bgChev" presStyleLbl="node1" presStyleIdx="4" presStyleCnt="6"/>
      <dgm:spPr/>
    </dgm:pt>
    <dgm:pt modelId="{43D659D9-CC49-4A40-BDE7-E768A98324BC}" type="pres">
      <dgm:prSet presAssocID="{6CE8C9ED-C485-4A21-B665-AFEC721231ED}" presName="tx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5B559-50B4-4599-AB8F-4A1797163915}" type="pres">
      <dgm:prSet presAssocID="{EA604846-4B82-447B-869D-176297A59588}" presName="compositeSpace" presStyleCnt="0"/>
      <dgm:spPr/>
    </dgm:pt>
    <dgm:pt modelId="{DB859FE2-CB57-46A3-B3A2-D237D5085512}" type="pres">
      <dgm:prSet presAssocID="{42BED76C-8849-4629-8D28-1F47091FA439}" presName="composite" presStyleCnt="0"/>
      <dgm:spPr/>
    </dgm:pt>
    <dgm:pt modelId="{1DB18308-9E6A-41F9-8CC8-BC52CC01A2F1}" type="pres">
      <dgm:prSet presAssocID="{42BED76C-8849-4629-8D28-1F47091FA439}" presName="bgChev" presStyleLbl="node1" presStyleIdx="5" presStyleCnt="6"/>
      <dgm:spPr/>
    </dgm:pt>
    <dgm:pt modelId="{3ECBAA08-8BA8-4458-9B20-523653D436F4}" type="pres">
      <dgm:prSet presAssocID="{42BED76C-8849-4629-8D28-1F47091FA439}" presName="tx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0EC7BA-CC24-480D-A01D-511D43614FB4}" type="presOf" srcId="{42BED76C-8849-4629-8D28-1F47091FA439}" destId="{3ECBAA08-8BA8-4458-9B20-523653D436F4}" srcOrd="0" destOrd="0" presId="urn:microsoft.com/office/officeart/2005/8/layout/chevronAccent+Icon"/>
    <dgm:cxn modelId="{0605DAD2-4B2C-4696-A1DE-15DC2AA4D24B}" type="presOf" srcId="{04CC1713-D89C-4320-ABE2-99011B55C99C}" destId="{53946D7B-4947-4B7C-B02E-3E077A28A431}" srcOrd="0" destOrd="0" presId="urn:microsoft.com/office/officeart/2005/8/layout/chevronAccent+Icon"/>
    <dgm:cxn modelId="{F5580EE2-3D7A-4249-B6C5-249FBEF82268}" srcId="{D0EED158-BEAC-4EA3-9B23-08F09E3C571D}" destId="{99A9145E-CEEC-4F6B-A247-17B9F5987847}" srcOrd="0" destOrd="0" parTransId="{11A70AD8-0468-451B-818D-E1FFD14AE3D0}" sibTransId="{EAC315B4-55D7-4A5A-B10A-73049739B2C6}"/>
    <dgm:cxn modelId="{4BF0058B-DD84-4D3B-A771-9C20F9DA0A88}" type="presOf" srcId="{99A9145E-CEEC-4F6B-A247-17B9F5987847}" destId="{6B7289EA-177E-400B-911B-C387CD602A30}" srcOrd="0" destOrd="0" presId="urn:microsoft.com/office/officeart/2005/8/layout/chevronAccent+Icon"/>
    <dgm:cxn modelId="{1113F181-01C9-4E3E-A5E7-FBC0CA091501}" srcId="{D0EED158-BEAC-4EA3-9B23-08F09E3C571D}" destId="{04CC1713-D89C-4320-ABE2-99011B55C99C}" srcOrd="1" destOrd="0" parTransId="{055F8BF0-9FC1-4C4B-9579-6C6777E5B8FB}" sibTransId="{9B15DF01-B989-469C-A0EE-91964B224A4C}"/>
    <dgm:cxn modelId="{00408D56-C2AC-464A-8791-9D0C518CA77F}" srcId="{D0EED158-BEAC-4EA3-9B23-08F09E3C571D}" destId="{42BED76C-8849-4629-8D28-1F47091FA439}" srcOrd="5" destOrd="0" parTransId="{A7B083F1-61F4-443E-8714-379BCE3FF936}" sibTransId="{1F7C0356-D626-44AA-9427-CEC8AE15A949}"/>
    <dgm:cxn modelId="{5FE65D89-6D27-40E0-8039-365F938CE0F2}" srcId="{D0EED158-BEAC-4EA3-9B23-08F09E3C571D}" destId="{49104F6F-22AE-45F8-92CB-904CC4C0DAF0}" srcOrd="3" destOrd="0" parTransId="{1D673822-E089-4468-B423-7CAB9BECBEE6}" sibTransId="{8C73A6EA-1BD4-4C7E-BC72-7C53FE7C0601}"/>
    <dgm:cxn modelId="{D9A3CEE7-62FB-47D4-8D62-E75E803F661B}" type="presOf" srcId="{6CE8C9ED-C485-4A21-B665-AFEC721231ED}" destId="{43D659D9-CC49-4A40-BDE7-E768A98324BC}" srcOrd="0" destOrd="0" presId="urn:microsoft.com/office/officeart/2005/8/layout/chevronAccent+Icon"/>
    <dgm:cxn modelId="{2EA6C2CC-1550-47B9-91FA-448006533EF1}" srcId="{D0EED158-BEAC-4EA3-9B23-08F09E3C571D}" destId="{6CE8C9ED-C485-4A21-B665-AFEC721231ED}" srcOrd="4" destOrd="0" parTransId="{27CB4930-E0DE-4696-AFB0-7AE7AE1BEDB4}" sibTransId="{EA604846-4B82-447B-869D-176297A59588}"/>
    <dgm:cxn modelId="{7F4670D4-FF84-40B7-A483-6D90204F0030}" type="presOf" srcId="{D0EED158-BEAC-4EA3-9B23-08F09E3C571D}" destId="{F77D88E6-E666-4227-BE3B-929E8F840085}" srcOrd="0" destOrd="0" presId="urn:microsoft.com/office/officeart/2005/8/layout/chevronAccent+Icon"/>
    <dgm:cxn modelId="{FC822609-2587-4DDA-9419-AA6904F11287}" type="presOf" srcId="{49104F6F-22AE-45F8-92CB-904CC4C0DAF0}" destId="{C023E925-045B-41BB-A45C-27629059F24C}" srcOrd="0" destOrd="0" presId="urn:microsoft.com/office/officeart/2005/8/layout/chevronAccent+Icon"/>
    <dgm:cxn modelId="{86DDCD72-A53A-472A-99ED-85E4149EFF9C}" type="presOf" srcId="{BCCD58EA-AB3B-4B71-B607-3DC8D81211E5}" destId="{B8407779-298B-4492-9029-5C25663F3715}" srcOrd="0" destOrd="0" presId="urn:microsoft.com/office/officeart/2005/8/layout/chevronAccent+Icon"/>
    <dgm:cxn modelId="{413D7829-22DF-4A24-A31B-5948BE8E610F}" srcId="{D0EED158-BEAC-4EA3-9B23-08F09E3C571D}" destId="{BCCD58EA-AB3B-4B71-B607-3DC8D81211E5}" srcOrd="2" destOrd="0" parTransId="{498F5720-2C66-48C5-8AF3-4466B1D97ABE}" sibTransId="{6C8AD582-D58F-4CC3-B030-1C64B9027261}"/>
    <dgm:cxn modelId="{6F45EA43-A909-465E-9124-7E94D3DF87D8}" type="presParOf" srcId="{F77D88E6-E666-4227-BE3B-929E8F840085}" destId="{C83E7E8E-D6AC-4F62-A3FF-7D4C5FF6E011}" srcOrd="0" destOrd="0" presId="urn:microsoft.com/office/officeart/2005/8/layout/chevronAccent+Icon"/>
    <dgm:cxn modelId="{7237C2AE-7C51-4D97-AAE1-2D11DCEA5976}" type="presParOf" srcId="{C83E7E8E-D6AC-4F62-A3FF-7D4C5FF6E011}" destId="{6B286961-06BA-46C9-8DB8-77302E548A88}" srcOrd="0" destOrd="0" presId="urn:microsoft.com/office/officeart/2005/8/layout/chevronAccent+Icon"/>
    <dgm:cxn modelId="{1ED817A5-00FB-41B1-83B9-ED35EBD7ECCD}" type="presParOf" srcId="{C83E7E8E-D6AC-4F62-A3FF-7D4C5FF6E011}" destId="{6B7289EA-177E-400B-911B-C387CD602A30}" srcOrd="1" destOrd="0" presId="urn:microsoft.com/office/officeart/2005/8/layout/chevronAccent+Icon"/>
    <dgm:cxn modelId="{FE110277-A5A6-4ABE-8C41-77BA961627CE}" type="presParOf" srcId="{F77D88E6-E666-4227-BE3B-929E8F840085}" destId="{C3F053BB-6336-40C8-864E-F69724566B8D}" srcOrd="1" destOrd="0" presId="urn:microsoft.com/office/officeart/2005/8/layout/chevronAccent+Icon"/>
    <dgm:cxn modelId="{65433D06-C28A-4690-8DAB-9760B3EAB6A5}" type="presParOf" srcId="{F77D88E6-E666-4227-BE3B-929E8F840085}" destId="{04E565D2-D36F-4DE9-A2D6-AE04C31CEDB6}" srcOrd="2" destOrd="0" presId="urn:microsoft.com/office/officeart/2005/8/layout/chevronAccent+Icon"/>
    <dgm:cxn modelId="{4380B4E1-3194-4A99-B69C-52D80E74BCE2}" type="presParOf" srcId="{04E565D2-D36F-4DE9-A2D6-AE04C31CEDB6}" destId="{584C9498-078C-42CC-AD88-EFA74C6D80D3}" srcOrd="0" destOrd="0" presId="urn:microsoft.com/office/officeart/2005/8/layout/chevronAccent+Icon"/>
    <dgm:cxn modelId="{8BC0B783-C33E-42FD-9806-B750D75DEBCE}" type="presParOf" srcId="{04E565D2-D36F-4DE9-A2D6-AE04C31CEDB6}" destId="{53946D7B-4947-4B7C-B02E-3E077A28A431}" srcOrd="1" destOrd="0" presId="urn:microsoft.com/office/officeart/2005/8/layout/chevronAccent+Icon"/>
    <dgm:cxn modelId="{60946B93-3D16-4DEA-920C-642576376A15}" type="presParOf" srcId="{F77D88E6-E666-4227-BE3B-929E8F840085}" destId="{C7F67049-5A2B-46BC-A619-55398F891866}" srcOrd="3" destOrd="0" presId="urn:microsoft.com/office/officeart/2005/8/layout/chevronAccent+Icon"/>
    <dgm:cxn modelId="{112B4EDC-F42B-42EC-A64E-A91EC703D8C1}" type="presParOf" srcId="{F77D88E6-E666-4227-BE3B-929E8F840085}" destId="{527FB945-4A92-4E75-96DF-89EFE4BCF87E}" srcOrd="4" destOrd="0" presId="urn:microsoft.com/office/officeart/2005/8/layout/chevronAccent+Icon"/>
    <dgm:cxn modelId="{A0150143-6E91-48AC-AE9D-D23E0047D6E4}" type="presParOf" srcId="{527FB945-4A92-4E75-96DF-89EFE4BCF87E}" destId="{EE884181-6EE8-43FC-A6B8-F7D9DA2C32EE}" srcOrd="0" destOrd="0" presId="urn:microsoft.com/office/officeart/2005/8/layout/chevronAccent+Icon"/>
    <dgm:cxn modelId="{76E6E9A0-FB99-4492-95FA-238DE436FF15}" type="presParOf" srcId="{527FB945-4A92-4E75-96DF-89EFE4BCF87E}" destId="{B8407779-298B-4492-9029-5C25663F3715}" srcOrd="1" destOrd="0" presId="urn:microsoft.com/office/officeart/2005/8/layout/chevronAccent+Icon"/>
    <dgm:cxn modelId="{200B5C0A-019C-4177-A58D-A20080F59138}" type="presParOf" srcId="{F77D88E6-E666-4227-BE3B-929E8F840085}" destId="{77F4ED25-E305-4E4E-B7D0-6CE5E72EE50B}" srcOrd="5" destOrd="0" presId="urn:microsoft.com/office/officeart/2005/8/layout/chevronAccent+Icon"/>
    <dgm:cxn modelId="{82A68300-799C-4829-A361-B511E5BFA7DE}" type="presParOf" srcId="{F77D88E6-E666-4227-BE3B-929E8F840085}" destId="{025C9A0D-0DAB-463C-9AC1-A4E22D769FF2}" srcOrd="6" destOrd="0" presId="urn:microsoft.com/office/officeart/2005/8/layout/chevronAccent+Icon"/>
    <dgm:cxn modelId="{6B53136C-7A56-4CBF-8F37-3EDABD448613}" type="presParOf" srcId="{025C9A0D-0DAB-463C-9AC1-A4E22D769FF2}" destId="{CA32D2CA-FC27-4ADA-994C-777B48C60901}" srcOrd="0" destOrd="0" presId="urn:microsoft.com/office/officeart/2005/8/layout/chevronAccent+Icon"/>
    <dgm:cxn modelId="{3BFC560B-08E7-4833-89CA-4FBA9675AB4D}" type="presParOf" srcId="{025C9A0D-0DAB-463C-9AC1-A4E22D769FF2}" destId="{C023E925-045B-41BB-A45C-27629059F24C}" srcOrd="1" destOrd="0" presId="urn:microsoft.com/office/officeart/2005/8/layout/chevronAccent+Icon"/>
    <dgm:cxn modelId="{5CF5C4D6-F6F7-413C-852C-F7E2479F29B4}" type="presParOf" srcId="{F77D88E6-E666-4227-BE3B-929E8F840085}" destId="{AE7DB792-1EAC-44AD-8EEC-C0C5894DA7D6}" srcOrd="7" destOrd="0" presId="urn:microsoft.com/office/officeart/2005/8/layout/chevronAccent+Icon"/>
    <dgm:cxn modelId="{B932895E-D631-40AB-98E1-FBCBDEA91C23}" type="presParOf" srcId="{F77D88E6-E666-4227-BE3B-929E8F840085}" destId="{A4556ABA-241F-4206-BC47-D4F8616354CC}" srcOrd="8" destOrd="0" presId="urn:microsoft.com/office/officeart/2005/8/layout/chevronAccent+Icon"/>
    <dgm:cxn modelId="{5A91D028-9598-4D40-8D7B-D429BA390403}" type="presParOf" srcId="{A4556ABA-241F-4206-BC47-D4F8616354CC}" destId="{37A7FD2A-92B3-41DB-B326-014D6C1B13DF}" srcOrd="0" destOrd="0" presId="urn:microsoft.com/office/officeart/2005/8/layout/chevronAccent+Icon"/>
    <dgm:cxn modelId="{D7DBDE4A-84B5-4456-B959-3DB16C859C83}" type="presParOf" srcId="{A4556ABA-241F-4206-BC47-D4F8616354CC}" destId="{43D659D9-CC49-4A40-BDE7-E768A98324BC}" srcOrd="1" destOrd="0" presId="urn:microsoft.com/office/officeart/2005/8/layout/chevronAccent+Icon"/>
    <dgm:cxn modelId="{3A442867-8438-489C-8464-492F5C242A98}" type="presParOf" srcId="{F77D88E6-E666-4227-BE3B-929E8F840085}" destId="{F9D5B559-50B4-4599-AB8F-4A1797163915}" srcOrd="9" destOrd="0" presId="urn:microsoft.com/office/officeart/2005/8/layout/chevronAccent+Icon"/>
    <dgm:cxn modelId="{BA7F5639-7412-4684-8ED2-95B5BED235D6}" type="presParOf" srcId="{F77D88E6-E666-4227-BE3B-929E8F840085}" destId="{DB859FE2-CB57-46A3-B3A2-D237D5085512}" srcOrd="10" destOrd="0" presId="urn:microsoft.com/office/officeart/2005/8/layout/chevronAccent+Icon"/>
    <dgm:cxn modelId="{649F1A6B-D690-4A89-AFB0-208C8F83408F}" type="presParOf" srcId="{DB859FE2-CB57-46A3-B3A2-D237D5085512}" destId="{1DB18308-9E6A-41F9-8CC8-BC52CC01A2F1}" srcOrd="0" destOrd="0" presId="urn:microsoft.com/office/officeart/2005/8/layout/chevronAccent+Icon"/>
    <dgm:cxn modelId="{CE0F288E-4170-4105-939B-303FC2B9D03C}" type="presParOf" srcId="{DB859FE2-CB57-46A3-B3A2-D237D5085512}" destId="{3ECBAA08-8BA8-4458-9B20-523653D436F4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86961-06BA-46C9-8DB8-77302E548A88}">
      <dsp:nvSpPr>
        <dsp:cNvPr id="0" name=""/>
        <dsp:cNvSpPr/>
      </dsp:nvSpPr>
      <dsp:spPr>
        <a:xfrm>
          <a:off x="649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289EA-177E-400B-911B-C387CD602A30}">
      <dsp:nvSpPr>
        <dsp:cNvPr id="0" name=""/>
        <dsp:cNvSpPr/>
      </dsp:nvSpPr>
      <dsp:spPr>
        <a:xfrm>
          <a:off x="336284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Why give a Poster?</a:t>
          </a:r>
        </a:p>
      </dsp:txBody>
      <dsp:txXfrm>
        <a:off x="350514" y="1279843"/>
        <a:ext cx="1034382" cy="457371"/>
      </dsp:txXfrm>
    </dsp:sp>
    <dsp:sp modelId="{B5AD44D2-2EB9-422D-8B82-7AA11211EB63}">
      <dsp:nvSpPr>
        <dsp:cNvPr id="0" name=""/>
        <dsp:cNvSpPr/>
      </dsp:nvSpPr>
      <dsp:spPr>
        <a:xfrm>
          <a:off x="1438284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243B4-3EA6-4D13-9016-A97298A5A20A}">
      <dsp:nvSpPr>
        <dsp:cNvPr id="0" name=""/>
        <dsp:cNvSpPr/>
      </dsp:nvSpPr>
      <dsp:spPr>
        <a:xfrm>
          <a:off x="1773919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Judging Criteria</a:t>
          </a:r>
        </a:p>
      </dsp:txBody>
      <dsp:txXfrm>
        <a:off x="1788149" y="1279843"/>
        <a:ext cx="1034382" cy="457371"/>
      </dsp:txXfrm>
    </dsp:sp>
    <dsp:sp modelId="{EE884181-6EE8-43FC-A6B8-F7D9DA2C32EE}">
      <dsp:nvSpPr>
        <dsp:cNvPr id="0" name=""/>
        <dsp:cNvSpPr/>
      </dsp:nvSpPr>
      <dsp:spPr>
        <a:xfrm>
          <a:off x="2875919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07779-298B-4492-9029-5C25663F3715}">
      <dsp:nvSpPr>
        <dsp:cNvPr id="0" name=""/>
        <dsp:cNvSpPr/>
      </dsp:nvSpPr>
      <dsp:spPr>
        <a:xfrm>
          <a:off x="3211554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Preparing the poster</a:t>
          </a:r>
        </a:p>
      </dsp:txBody>
      <dsp:txXfrm>
        <a:off x="3225784" y="1279843"/>
        <a:ext cx="1034382" cy="457371"/>
      </dsp:txXfrm>
    </dsp:sp>
    <dsp:sp modelId="{CA32D2CA-FC27-4ADA-994C-777B48C60901}">
      <dsp:nvSpPr>
        <dsp:cNvPr id="0" name=""/>
        <dsp:cNvSpPr/>
      </dsp:nvSpPr>
      <dsp:spPr>
        <a:xfrm>
          <a:off x="4313554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3E925-045B-41BB-A45C-27629059F24C}">
      <dsp:nvSpPr>
        <dsp:cNvPr id="0" name=""/>
        <dsp:cNvSpPr/>
      </dsp:nvSpPr>
      <dsp:spPr>
        <a:xfrm>
          <a:off x="4649189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Preparing yourself</a:t>
          </a:r>
        </a:p>
      </dsp:txBody>
      <dsp:txXfrm>
        <a:off x="4663419" y="1279843"/>
        <a:ext cx="1034382" cy="457371"/>
      </dsp:txXfrm>
    </dsp:sp>
    <dsp:sp modelId="{37A7FD2A-92B3-41DB-B326-014D6C1B13DF}">
      <dsp:nvSpPr>
        <dsp:cNvPr id="0" name=""/>
        <dsp:cNvSpPr/>
      </dsp:nvSpPr>
      <dsp:spPr>
        <a:xfrm>
          <a:off x="5751189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659D9-CC49-4A40-BDE7-E768A98324BC}">
      <dsp:nvSpPr>
        <dsp:cNvPr id="0" name=""/>
        <dsp:cNvSpPr/>
      </dsp:nvSpPr>
      <dsp:spPr>
        <a:xfrm>
          <a:off x="6086824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Presenting</a:t>
          </a:r>
        </a:p>
      </dsp:txBody>
      <dsp:txXfrm>
        <a:off x="6101054" y="1279843"/>
        <a:ext cx="1034382" cy="457371"/>
      </dsp:txXfrm>
    </dsp:sp>
    <dsp:sp modelId="{1DB18308-9E6A-41F9-8CC8-BC52CC01A2F1}">
      <dsp:nvSpPr>
        <dsp:cNvPr id="0" name=""/>
        <dsp:cNvSpPr/>
      </dsp:nvSpPr>
      <dsp:spPr>
        <a:xfrm>
          <a:off x="7188824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BAA08-8BA8-4458-9B20-523653D436F4}">
      <dsp:nvSpPr>
        <dsp:cNvPr id="0" name=""/>
        <dsp:cNvSpPr/>
      </dsp:nvSpPr>
      <dsp:spPr>
        <a:xfrm>
          <a:off x="7524459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Discussion</a:t>
          </a:r>
        </a:p>
      </dsp:txBody>
      <dsp:txXfrm>
        <a:off x="7538689" y="1279843"/>
        <a:ext cx="1034382" cy="457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86961-06BA-46C9-8DB8-77302E548A88}">
      <dsp:nvSpPr>
        <dsp:cNvPr id="0" name=""/>
        <dsp:cNvSpPr/>
      </dsp:nvSpPr>
      <dsp:spPr>
        <a:xfrm>
          <a:off x="649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289EA-177E-400B-911B-C387CD602A30}">
      <dsp:nvSpPr>
        <dsp:cNvPr id="0" name=""/>
        <dsp:cNvSpPr/>
      </dsp:nvSpPr>
      <dsp:spPr>
        <a:xfrm>
          <a:off x="336284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D70074"/>
              </a:solidFill>
            </a:rPr>
            <a:t>Why give a Poster?</a:t>
          </a:r>
        </a:p>
      </dsp:txBody>
      <dsp:txXfrm>
        <a:off x="350514" y="1279843"/>
        <a:ext cx="1034382" cy="457371"/>
      </dsp:txXfrm>
    </dsp:sp>
    <dsp:sp modelId="{56A040CE-D95E-4E61-B7F6-2803843B41FA}">
      <dsp:nvSpPr>
        <dsp:cNvPr id="0" name=""/>
        <dsp:cNvSpPr/>
      </dsp:nvSpPr>
      <dsp:spPr>
        <a:xfrm>
          <a:off x="1438284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A0CC8-4DBE-4DD4-B996-FE9B8F4F4CDA}">
      <dsp:nvSpPr>
        <dsp:cNvPr id="0" name=""/>
        <dsp:cNvSpPr/>
      </dsp:nvSpPr>
      <dsp:spPr>
        <a:xfrm>
          <a:off x="1773919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Judging Criteria</a:t>
          </a:r>
        </a:p>
      </dsp:txBody>
      <dsp:txXfrm>
        <a:off x="1788149" y="1279843"/>
        <a:ext cx="1034382" cy="457371"/>
      </dsp:txXfrm>
    </dsp:sp>
    <dsp:sp modelId="{EE884181-6EE8-43FC-A6B8-F7D9DA2C32EE}">
      <dsp:nvSpPr>
        <dsp:cNvPr id="0" name=""/>
        <dsp:cNvSpPr/>
      </dsp:nvSpPr>
      <dsp:spPr>
        <a:xfrm>
          <a:off x="2875919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07779-298B-4492-9029-5C25663F3715}">
      <dsp:nvSpPr>
        <dsp:cNvPr id="0" name=""/>
        <dsp:cNvSpPr/>
      </dsp:nvSpPr>
      <dsp:spPr>
        <a:xfrm>
          <a:off x="3211554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Preparing the poster</a:t>
          </a:r>
        </a:p>
      </dsp:txBody>
      <dsp:txXfrm>
        <a:off x="3225784" y="1279843"/>
        <a:ext cx="1034382" cy="457371"/>
      </dsp:txXfrm>
    </dsp:sp>
    <dsp:sp modelId="{CA32D2CA-FC27-4ADA-994C-777B48C60901}">
      <dsp:nvSpPr>
        <dsp:cNvPr id="0" name=""/>
        <dsp:cNvSpPr/>
      </dsp:nvSpPr>
      <dsp:spPr>
        <a:xfrm>
          <a:off x="4313554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3E925-045B-41BB-A45C-27629059F24C}">
      <dsp:nvSpPr>
        <dsp:cNvPr id="0" name=""/>
        <dsp:cNvSpPr/>
      </dsp:nvSpPr>
      <dsp:spPr>
        <a:xfrm>
          <a:off x="4649189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Preparing yourself</a:t>
          </a:r>
        </a:p>
      </dsp:txBody>
      <dsp:txXfrm>
        <a:off x="4663419" y="1279843"/>
        <a:ext cx="1034382" cy="457371"/>
      </dsp:txXfrm>
    </dsp:sp>
    <dsp:sp modelId="{37A7FD2A-92B3-41DB-B326-014D6C1B13DF}">
      <dsp:nvSpPr>
        <dsp:cNvPr id="0" name=""/>
        <dsp:cNvSpPr/>
      </dsp:nvSpPr>
      <dsp:spPr>
        <a:xfrm>
          <a:off x="5751189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659D9-CC49-4A40-BDE7-E768A98324BC}">
      <dsp:nvSpPr>
        <dsp:cNvPr id="0" name=""/>
        <dsp:cNvSpPr/>
      </dsp:nvSpPr>
      <dsp:spPr>
        <a:xfrm>
          <a:off x="6086824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Presenting</a:t>
          </a:r>
        </a:p>
      </dsp:txBody>
      <dsp:txXfrm>
        <a:off x="6101054" y="1279843"/>
        <a:ext cx="1034382" cy="457371"/>
      </dsp:txXfrm>
    </dsp:sp>
    <dsp:sp modelId="{1DB18308-9E6A-41F9-8CC8-BC52CC01A2F1}">
      <dsp:nvSpPr>
        <dsp:cNvPr id="0" name=""/>
        <dsp:cNvSpPr/>
      </dsp:nvSpPr>
      <dsp:spPr>
        <a:xfrm>
          <a:off x="7188824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BAA08-8BA8-4458-9B20-523653D436F4}">
      <dsp:nvSpPr>
        <dsp:cNvPr id="0" name=""/>
        <dsp:cNvSpPr/>
      </dsp:nvSpPr>
      <dsp:spPr>
        <a:xfrm>
          <a:off x="7524459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Discussion</a:t>
          </a:r>
        </a:p>
      </dsp:txBody>
      <dsp:txXfrm>
        <a:off x="7538689" y="1279843"/>
        <a:ext cx="1034382" cy="4573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86961-06BA-46C9-8DB8-77302E548A88}">
      <dsp:nvSpPr>
        <dsp:cNvPr id="0" name=""/>
        <dsp:cNvSpPr/>
      </dsp:nvSpPr>
      <dsp:spPr>
        <a:xfrm>
          <a:off x="649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289EA-177E-400B-911B-C387CD602A30}">
      <dsp:nvSpPr>
        <dsp:cNvPr id="0" name=""/>
        <dsp:cNvSpPr/>
      </dsp:nvSpPr>
      <dsp:spPr>
        <a:xfrm>
          <a:off x="336284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545455"/>
              </a:solidFill>
            </a:rPr>
            <a:t>Why give a Poster?</a:t>
          </a:r>
        </a:p>
      </dsp:txBody>
      <dsp:txXfrm>
        <a:off x="350514" y="1279843"/>
        <a:ext cx="1034382" cy="457371"/>
      </dsp:txXfrm>
    </dsp:sp>
    <dsp:sp modelId="{56A040CE-D95E-4E61-B7F6-2803843B41FA}">
      <dsp:nvSpPr>
        <dsp:cNvPr id="0" name=""/>
        <dsp:cNvSpPr/>
      </dsp:nvSpPr>
      <dsp:spPr>
        <a:xfrm>
          <a:off x="1438284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A0CC8-4DBE-4DD4-B996-FE9B8F4F4CDA}">
      <dsp:nvSpPr>
        <dsp:cNvPr id="0" name=""/>
        <dsp:cNvSpPr/>
      </dsp:nvSpPr>
      <dsp:spPr>
        <a:xfrm>
          <a:off x="1773919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D70074"/>
              </a:solidFill>
            </a:rPr>
            <a:t>Judging Criteria</a:t>
          </a:r>
        </a:p>
      </dsp:txBody>
      <dsp:txXfrm>
        <a:off x="1788149" y="1279843"/>
        <a:ext cx="1034382" cy="457371"/>
      </dsp:txXfrm>
    </dsp:sp>
    <dsp:sp modelId="{EE884181-6EE8-43FC-A6B8-F7D9DA2C32EE}">
      <dsp:nvSpPr>
        <dsp:cNvPr id="0" name=""/>
        <dsp:cNvSpPr/>
      </dsp:nvSpPr>
      <dsp:spPr>
        <a:xfrm>
          <a:off x="2875919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07779-298B-4492-9029-5C25663F3715}">
      <dsp:nvSpPr>
        <dsp:cNvPr id="0" name=""/>
        <dsp:cNvSpPr/>
      </dsp:nvSpPr>
      <dsp:spPr>
        <a:xfrm>
          <a:off x="3211554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Preparing the poster</a:t>
          </a:r>
        </a:p>
      </dsp:txBody>
      <dsp:txXfrm>
        <a:off x="3225784" y="1279843"/>
        <a:ext cx="1034382" cy="457371"/>
      </dsp:txXfrm>
    </dsp:sp>
    <dsp:sp modelId="{CA32D2CA-FC27-4ADA-994C-777B48C60901}">
      <dsp:nvSpPr>
        <dsp:cNvPr id="0" name=""/>
        <dsp:cNvSpPr/>
      </dsp:nvSpPr>
      <dsp:spPr>
        <a:xfrm>
          <a:off x="4313554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3E925-045B-41BB-A45C-27629059F24C}">
      <dsp:nvSpPr>
        <dsp:cNvPr id="0" name=""/>
        <dsp:cNvSpPr/>
      </dsp:nvSpPr>
      <dsp:spPr>
        <a:xfrm>
          <a:off x="4649189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Preparing yourself</a:t>
          </a:r>
        </a:p>
      </dsp:txBody>
      <dsp:txXfrm>
        <a:off x="4663419" y="1279843"/>
        <a:ext cx="1034382" cy="457371"/>
      </dsp:txXfrm>
    </dsp:sp>
    <dsp:sp modelId="{37A7FD2A-92B3-41DB-B326-014D6C1B13DF}">
      <dsp:nvSpPr>
        <dsp:cNvPr id="0" name=""/>
        <dsp:cNvSpPr/>
      </dsp:nvSpPr>
      <dsp:spPr>
        <a:xfrm>
          <a:off x="5751189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659D9-CC49-4A40-BDE7-E768A98324BC}">
      <dsp:nvSpPr>
        <dsp:cNvPr id="0" name=""/>
        <dsp:cNvSpPr/>
      </dsp:nvSpPr>
      <dsp:spPr>
        <a:xfrm>
          <a:off x="6086824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Presenting</a:t>
          </a:r>
        </a:p>
      </dsp:txBody>
      <dsp:txXfrm>
        <a:off x="6101054" y="1279843"/>
        <a:ext cx="1034382" cy="457371"/>
      </dsp:txXfrm>
    </dsp:sp>
    <dsp:sp modelId="{1DB18308-9E6A-41F9-8CC8-BC52CC01A2F1}">
      <dsp:nvSpPr>
        <dsp:cNvPr id="0" name=""/>
        <dsp:cNvSpPr/>
      </dsp:nvSpPr>
      <dsp:spPr>
        <a:xfrm>
          <a:off x="7188824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BAA08-8BA8-4458-9B20-523653D436F4}">
      <dsp:nvSpPr>
        <dsp:cNvPr id="0" name=""/>
        <dsp:cNvSpPr/>
      </dsp:nvSpPr>
      <dsp:spPr>
        <a:xfrm>
          <a:off x="7524459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Discussion</a:t>
          </a:r>
        </a:p>
      </dsp:txBody>
      <dsp:txXfrm>
        <a:off x="7538689" y="1279843"/>
        <a:ext cx="1034382" cy="4573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86961-06BA-46C9-8DB8-77302E548A88}">
      <dsp:nvSpPr>
        <dsp:cNvPr id="0" name=""/>
        <dsp:cNvSpPr/>
      </dsp:nvSpPr>
      <dsp:spPr>
        <a:xfrm>
          <a:off x="649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289EA-177E-400B-911B-C387CD602A30}">
      <dsp:nvSpPr>
        <dsp:cNvPr id="0" name=""/>
        <dsp:cNvSpPr/>
      </dsp:nvSpPr>
      <dsp:spPr>
        <a:xfrm>
          <a:off x="336284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545455"/>
              </a:solidFill>
            </a:rPr>
            <a:t>Why give a Poster?</a:t>
          </a:r>
        </a:p>
      </dsp:txBody>
      <dsp:txXfrm>
        <a:off x="350514" y="1279843"/>
        <a:ext cx="1034382" cy="457371"/>
      </dsp:txXfrm>
    </dsp:sp>
    <dsp:sp modelId="{4DDE8D6A-6C27-4AD4-9029-1D852AE39788}">
      <dsp:nvSpPr>
        <dsp:cNvPr id="0" name=""/>
        <dsp:cNvSpPr/>
      </dsp:nvSpPr>
      <dsp:spPr>
        <a:xfrm>
          <a:off x="1438284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CAC393-BB61-4526-B65E-F8B2C51EFF71}">
      <dsp:nvSpPr>
        <dsp:cNvPr id="0" name=""/>
        <dsp:cNvSpPr/>
      </dsp:nvSpPr>
      <dsp:spPr>
        <a:xfrm>
          <a:off x="1773919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545455"/>
              </a:solidFill>
            </a:rPr>
            <a:t>Judging Criteria</a:t>
          </a:r>
        </a:p>
      </dsp:txBody>
      <dsp:txXfrm>
        <a:off x="1788149" y="1279843"/>
        <a:ext cx="1034382" cy="457371"/>
      </dsp:txXfrm>
    </dsp:sp>
    <dsp:sp modelId="{EE884181-6EE8-43FC-A6B8-F7D9DA2C32EE}">
      <dsp:nvSpPr>
        <dsp:cNvPr id="0" name=""/>
        <dsp:cNvSpPr/>
      </dsp:nvSpPr>
      <dsp:spPr>
        <a:xfrm>
          <a:off x="2875919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07779-298B-4492-9029-5C25663F3715}">
      <dsp:nvSpPr>
        <dsp:cNvPr id="0" name=""/>
        <dsp:cNvSpPr/>
      </dsp:nvSpPr>
      <dsp:spPr>
        <a:xfrm>
          <a:off x="3211554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D70074"/>
              </a:solidFill>
            </a:rPr>
            <a:t>Preparing the poster</a:t>
          </a:r>
        </a:p>
      </dsp:txBody>
      <dsp:txXfrm>
        <a:off x="3225784" y="1279843"/>
        <a:ext cx="1034382" cy="457371"/>
      </dsp:txXfrm>
    </dsp:sp>
    <dsp:sp modelId="{CA32D2CA-FC27-4ADA-994C-777B48C60901}">
      <dsp:nvSpPr>
        <dsp:cNvPr id="0" name=""/>
        <dsp:cNvSpPr/>
      </dsp:nvSpPr>
      <dsp:spPr>
        <a:xfrm>
          <a:off x="4313554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3E925-045B-41BB-A45C-27629059F24C}">
      <dsp:nvSpPr>
        <dsp:cNvPr id="0" name=""/>
        <dsp:cNvSpPr/>
      </dsp:nvSpPr>
      <dsp:spPr>
        <a:xfrm>
          <a:off x="4649189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Preparing yourself</a:t>
          </a:r>
        </a:p>
      </dsp:txBody>
      <dsp:txXfrm>
        <a:off x="4663419" y="1279843"/>
        <a:ext cx="1034382" cy="457371"/>
      </dsp:txXfrm>
    </dsp:sp>
    <dsp:sp modelId="{37A7FD2A-92B3-41DB-B326-014D6C1B13DF}">
      <dsp:nvSpPr>
        <dsp:cNvPr id="0" name=""/>
        <dsp:cNvSpPr/>
      </dsp:nvSpPr>
      <dsp:spPr>
        <a:xfrm>
          <a:off x="5751189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659D9-CC49-4A40-BDE7-E768A98324BC}">
      <dsp:nvSpPr>
        <dsp:cNvPr id="0" name=""/>
        <dsp:cNvSpPr/>
      </dsp:nvSpPr>
      <dsp:spPr>
        <a:xfrm>
          <a:off x="6086824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Presenting</a:t>
          </a:r>
        </a:p>
      </dsp:txBody>
      <dsp:txXfrm>
        <a:off x="6101054" y="1279843"/>
        <a:ext cx="1034382" cy="457371"/>
      </dsp:txXfrm>
    </dsp:sp>
    <dsp:sp modelId="{1DB18308-9E6A-41F9-8CC8-BC52CC01A2F1}">
      <dsp:nvSpPr>
        <dsp:cNvPr id="0" name=""/>
        <dsp:cNvSpPr/>
      </dsp:nvSpPr>
      <dsp:spPr>
        <a:xfrm>
          <a:off x="7188824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BAA08-8BA8-4458-9B20-523653D436F4}">
      <dsp:nvSpPr>
        <dsp:cNvPr id="0" name=""/>
        <dsp:cNvSpPr/>
      </dsp:nvSpPr>
      <dsp:spPr>
        <a:xfrm>
          <a:off x="7524459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Discussion</a:t>
          </a:r>
        </a:p>
      </dsp:txBody>
      <dsp:txXfrm>
        <a:off x="7538689" y="1279843"/>
        <a:ext cx="1034382" cy="4573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86961-06BA-46C9-8DB8-77302E548A88}">
      <dsp:nvSpPr>
        <dsp:cNvPr id="0" name=""/>
        <dsp:cNvSpPr/>
      </dsp:nvSpPr>
      <dsp:spPr>
        <a:xfrm>
          <a:off x="649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289EA-177E-400B-911B-C387CD602A30}">
      <dsp:nvSpPr>
        <dsp:cNvPr id="0" name=""/>
        <dsp:cNvSpPr/>
      </dsp:nvSpPr>
      <dsp:spPr>
        <a:xfrm>
          <a:off x="336284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545455"/>
              </a:solidFill>
            </a:rPr>
            <a:t>Why give a Poster?</a:t>
          </a:r>
        </a:p>
      </dsp:txBody>
      <dsp:txXfrm>
        <a:off x="350514" y="1279843"/>
        <a:ext cx="1034382" cy="457371"/>
      </dsp:txXfrm>
    </dsp:sp>
    <dsp:sp modelId="{584C9498-078C-42CC-AD88-EFA74C6D80D3}">
      <dsp:nvSpPr>
        <dsp:cNvPr id="0" name=""/>
        <dsp:cNvSpPr/>
      </dsp:nvSpPr>
      <dsp:spPr>
        <a:xfrm>
          <a:off x="1438284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46D7B-4947-4B7C-B02E-3E077A28A431}">
      <dsp:nvSpPr>
        <dsp:cNvPr id="0" name=""/>
        <dsp:cNvSpPr/>
      </dsp:nvSpPr>
      <dsp:spPr>
        <a:xfrm>
          <a:off x="1773919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545455"/>
              </a:solidFill>
            </a:rPr>
            <a:t>Judging Criteria</a:t>
          </a:r>
        </a:p>
      </dsp:txBody>
      <dsp:txXfrm>
        <a:off x="1788149" y="1279843"/>
        <a:ext cx="1034382" cy="457371"/>
      </dsp:txXfrm>
    </dsp:sp>
    <dsp:sp modelId="{EE884181-6EE8-43FC-A6B8-F7D9DA2C32EE}">
      <dsp:nvSpPr>
        <dsp:cNvPr id="0" name=""/>
        <dsp:cNvSpPr/>
      </dsp:nvSpPr>
      <dsp:spPr>
        <a:xfrm>
          <a:off x="2875919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07779-298B-4492-9029-5C25663F3715}">
      <dsp:nvSpPr>
        <dsp:cNvPr id="0" name=""/>
        <dsp:cNvSpPr/>
      </dsp:nvSpPr>
      <dsp:spPr>
        <a:xfrm>
          <a:off x="3211554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545455"/>
              </a:solidFill>
            </a:rPr>
            <a:t>Preparing the poster</a:t>
          </a:r>
        </a:p>
      </dsp:txBody>
      <dsp:txXfrm>
        <a:off x="3225784" y="1279843"/>
        <a:ext cx="1034382" cy="457371"/>
      </dsp:txXfrm>
    </dsp:sp>
    <dsp:sp modelId="{CA32D2CA-FC27-4ADA-994C-777B48C60901}">
      <dsp:nvSpPr>
        <dsp:cNvPr id="0" name=""/>
        <dsp:cNvSpPr/>
      </dsp:nvSpPr>
      <dsp:spPr>
        <a:xfrm>
          <a:off x="4313554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3E925-045B-41BB-A45C-27629059F24C}">
      <dsp:nvSpPr>
        <dsp:cNvPr id="0" name=""/>
        <dsp:cNvSpPr/>
      </dsp:nvSpPr>
      <dsp:spPr>
        <a:xfrm>
          <a:off x="4649189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D70074"/>
              </a:solidFill>
            </a:rPr>
            <a:t>Preparing yourself</a:t>
          </a:r>
        </a:p>
      </dsp:txBody>
      <dsp:txXfrm>
        <a:off x="4663419" y="1279843"/>
        <a:ext cx="1034382" cy="457371"/>
      </dsp:txXfrm>
    </dsp:sp>
    <dsp:sp modelId="{37A7FD2A-92B3-41DB-B326-014D6C1B13DF}">
      <dsp:nvSpPr>
        <dsp:cNvPr id="0" name=""/>
        <dsp:cNvSpPr/>
      </dsp:nvSpPr>
      <dsp:spPr>
        <a:xfrm>
          <a:off x="5751189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659D9-CC49-4A40-BDE7-E768A98324BC}">
      <dsp:nvSpPr>
        <dsp:cNvPr id="0" name=""/>
        <dsp:cNvSpPr/>
      </dsp:nvSpPr>
      <dsp:spPr>
        <a:xfrm>
          <a:off x="6086824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Presenting</a:t>
          </a:r>
        </a:p>
      </dsp:txBody>
      <dsp:txXfrm>
        <a:off x="6101054" y="1279843"/>
        <a:ext cx="1034382" cy="457371"/>
      </dsp:txXfrm>
    </dsp:sp>
    <dsp:sp modelId="{1DB18308-9E6A-41F9-8CC8-BC52CC01A2F1}">
      <dsp:nvSpPr>
        <dsp:cNvPr id="0" name=""/>
        <dsp:cNvSpPr/>
      </dsp:nvSpPr>
      <dsp:spPr>
        <a:xfrm>
          <a:off x="7188824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BAA08-8BA8-4458-9B20-523653D436F4}">
      <dsp:nvSpPr>
        <dsp:cNvPr id="0" name=""/>
        <dsp:cNvSpPr/>
      </dsp:nvSpPr>
      <dsp:spPr>
        <a:xfrm>
          <a:off x="7524459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Discussion</a:t>
          </a:r>
        </a:p>
      </dsp:txBody>
      <dsp:txXfrm>
        <a:off x="7538689" y="1279843"/>
        <a:ext cx="1034382" cy="4573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86961-06BA-46C9-8DB8-77302E548A88}">
      <dsp:nvSpPr>
        <dsp:cNvPr id="0" name=""/>
        <dsp:cNvSpPr/>
      </dsp:nvSpPr>
      <dsp:spPr>
        <a:xfrm>
          <a:off x="649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289EA-177E-400B-911B-C387CD602A30}">
      <dsp:nvSpPr>
        <dsp:cNvPr id="0" name=""/>
        <dsp:cNvSpPr/>
      </dsp:nvSpPr>
      <dsp:spPr>
        <a:xfrm>
          <a:off x="336284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545455"/>
              </a:solidFill>
            </a:rPr>
            <a:t>Why give a Poster?</a:t>
          </a:r>
        </a:p>
      </dsp:txBody>
      <dsp:txXfrm>
        <a:off x="350514" y="1279843"/>
        <a:ext cx="1034382" cy="457371"/>
      </dsp:txXfrm>
    </dsp:sp>
    <dsp:sp modelId="{584C9498-078C-42CC-AD88-EFA74C6D80D3}">
      <dsp:nvSpPr>
        <dsp:cNvPr id="0" name=""/>
        <dsp:cNvSpPr/>
      </dsp:nvSpPr>
      <dsp:spPr>
        <a:xfrm>
          <a:off x="1438284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46D7B-4947-4B7C-B02E-3E077A28A431}">
      <dsp:nvSpPr>
        <dsp:cNvPr id="0" name=""/>
        <dsp:cNvSpPr/>
      </dsp:nvSpPr>
      <dsp:spPr>
        <a:xfrm>
          <a:off x="1773919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545455"/>
              </a:solidFill>
            </a:rPr>
            <a:t>Judging Criteria</a:t>
          </a:r>
        </a:p>
      </dsp:txBody>
      <dsp:txXfrm>
        <a:off x="1788149" y="1279843"/>
        <a:ext cx="1034382" cy="457371"/>
      </dsp:txXfrm>
    </dsp:sp>
    <dsp:sp modelId="{EE884181-6EE8-43FC-A6B8-F7D9DA2C32EE}">
      <dsp:nvSpPr>
        <dsp:cNvPr id="0" name=""/>
        <dsp:cNvSpPr/>
      </dsp:nvSpPr>
      <dsp:spPr>
        <a:xfrm>
          <a:off x="2875919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07779-298B-4492-9029-5C25663F3715}">
      <dsp:nvSpPr>
        <dsp:cNvPr id="0" name=""/>
        <dsp:cNvSpPr/>
      </dsp:nvSpPr>
      <dsp:spPr>
        <a:xfrm>
          <a:off x="3211554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545455"/>
              </a:solidFill>
            </a:rPr>
            <a:t>Preparing the poster</a:t>
          </a:r>
        </a:p>
      </dsp:txBody>
      <dsp:txXfrm>
        <a:off x="3225784" y="1279843"/>
        <a:ext cx="1034382" cy="457371"/>
      </dsp:txXfrm>
    </dsp:sp>
    <dsp:sp modelId="{CA32D2CA-FC27-4ADA-994C-777B48C60901}">
      <dsp:nvSpPr>
        <dsp:cNvPr id="0" name=""/>
        <dsp:cNvSpPr/>
      </dsp:nvSpPr>
      <dsp:spPr>
        <a:xfrm>
          <a:off x="4313554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3E925-045B-41BB-A45C-27629059F24C}">
      <dsp:nvSpPr>
        <dsp:cNvPr id="0" name=""/>
        <dsp:cNvSpPr/>
      </dsp:nvSpPr>
      <dsp:spPr>
        <a:xfrm>
          <a:off x="4649189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545455"/>
              </a:solidFill>
            </a:rPr>
            <a:t>Preparing yourself</a:t>
          </a:r>
        </a:p>
      </dsp:txBody>
      <dsp:txXfrm>
        <a:off x="4663419" y="1279843"/>
        <a:ext cx="1034382" cy="457371"/>
      </dsp:txXfrm>
    </dsp:sp>
    <dsp:sp modelId="{37A7FD2A-92B3-41DB-B326-014D6C1B13DF}">
      <dsp:nvSpPr>
        <dsp:cNvPr id="0" name=""/>
        <dsp:cNvSpPr/>
      </dsp:nvSpPr>
      <dsp:spPr>
        <a:xfrm>
          <a:off x="5751189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659D9-CC49-4A40-BDE7-E768A98324BC}">
      <dsp:nvSpPr>
        <dsp:cNvPr id="0" name=""/>
        <dsp:cNvSpPr/>
      </dsp:nvSpPr>
      <dsp:spPr>
        <a:xfrm>
          <a:off x="6086824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D70074"/>
              </a:solidFill>
            </a:rPr>
            <a:t>Presenting</a:t>
          </a:r>
        </a:p>
      </dsp:txBody>
      <dsp:txXfrm>
        <a:off x="6101054" y="1279843"/>
        <a:ext cx="1034382" cy="457371"/>
      </dsp:txXfrm>
    </dsp:sp>
    <dsp:sp modelId="{1DB18308-9E6A-41F9-8CC8-BC52CC01A2F1}">
      <dsp:nvSpPr>
        <dsp:cNvPr id="0" name=""/>
        <dsp:cNvSpPr/>
      </dsp:nvSpPr>
      <dsp:spPr>
        <a:xfrm>
          <a:off x="7188824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BAA08-8BA8-4458-9B20-523653D436F4}">
      <dsp:nvSpPr>
        <dsp:cNvPr id="0" name=""/>
        <dsp:cNvSpPr/>
      </dsp:nvSpPr>
      <dsp:spPr>
        <a:xfrm>
          <a:off x="7524459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Discussion</a:t>
          </a:r>
        </a:p>
      </dsp:txBody>
      <dsp:txXfrm>
        <a:off x="7538689" y="1279843"/>
        <a:ext cx="1034382" cy="4573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86961-06BA-46C9-8DB8-77302E548A88}">
      <dsp:nvSpPr>
        <dsp:cNvPr id="0" name=""/>
        <dsp:cNvSpPr/>
      </dsp:nvSpPr>
      <dsp:spPr>
        <a:xfrm>
          <a:off x="649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289EA-177E-400B-911B-C387CD602A30}">
      <dsp:nvSpPr>
        <dsp:cNvPr id="0" name=""/>
        <dsp:cNvSpPr/>
      </dsp:nvSpPr>
      <dsp:spPr>
        <a:xfrm>
          <a:off x="336284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545455"/>
              </a:solidFill>
            </a:rPr>
            <a:t>Why give a Poster?</a:t>
          </a:r>
        </a:p>
      </dsp:txBody>
      <dsp:txXfrm>
        <a:off x="350514" y="1279843"/>
        <a:ext cx="1034382" cy="457371"/>
      </dsp:txXfrm>
    </dsp:sp>
    <dsp:sp modelId="{584C9498-078C-42CC-AD88-EFA74C6D80D3}">
      <dsp:nvSpPr>
        <dsp:cNvPr id="0" name=""/>
        <dsp:cNvSpPr/>
      </dsp:nvSpPr>
      <dsp:spPr>
        <a:xfrm>
          <a:off x="1438284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46D7B-4947-4B7C-B02E-3E077A28A431}">
      <dsp:nvSpPr>
        <dsp:cNvPr id="0" name=""/>
        <dsp:cNvSpPr/>
      </dsp:nvSpPr>
      <dsp:spPr>
        <a:xfrm>
          <a:off x="1773919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545455"/>
              </a:solidFill>
            </a:rPr>
            <a:t>Judging Criteria</a:t>
          </a:r>
        </a:p>
      </dsp:txBody>
      <dsp:txXfrm>
        <a:off x="1788149" y="1279843"/>
        <a:ext cx="1034382" cy="457371"/>
      </dsp:txXfrm>
    </dsp:sp>
    <dsp:sp modelId="{EE884181-6EE8-43FC-A6B8-F7D9DA2C32EE}">
      <dsp:nvSpPr>
        <dsp:cNvPr id="0" name=""/>
        <dsp:cNvSpPr/>
      </dsp:nvSpPr>
      <dsp:spPr>
        <a:xfrm>
          <a:off x="2875919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07779-298B-4492-9029-5C25663F3715}">
      <dsp:nvSpPr>
        <dsp:cNvPr id="0" name=""/>
        <dsp:cNvSpPr/>
      </dsp:nvSpPr>
      <dsp:spPr>
        <a:xfrm>
          <a:off x="3211554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>
              <a:solidFill>
                <a:srgbClr val="545455"/>
              </a:solidFill>
            </a:rPr>
            <a:t>Preparing your slides</a:t>
          </a:r>
          <a:endParaRPr lang="en-US" sz="1400" b="1" kern="1200" dirty="0">
            <a:solidFill>
              <a:srgbClr val="545455"/>
            </a:solidFill>
          </a:endParaRPr>
        </a:p>
      </dsp:txBody>
      <dsp:txXfrm>
        <a:off x="3225784" y="1279843"/>
        <a:ext cx="1034382" cy="457371"/>
      </dsp:txXfrm>
    </dsp:sp>
    <dsp:sp modelId="{CA32D2CA-FC27-4ADA-994C-777B48C60901}">
      <dsp:nvSpPr>
        <dsp:cNvPr id="0" name=""/>
        <dsp:cNvSpPr/>
      </dsp:nvSpPr>
      <dsp:spPr>
        <a:xfrm>
          <a:off x="4313554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3E925-045B-41BB-A45C-27629059F24C}">
      <dsp:nvSpPr>
        <dsp:cNvPr id="0" name=""/>
        <dsp:cNvSpPr/>
      </dsp:nvSpPr>
      <dsp:spPr>
        <a:xfrm>
          <a:off x="4649189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545455"/>
              </a:solidFill>
            </a:rPr>
            <a:t>Preparing yourself</a:t>
          </a:r>
        </a:p>
      </dsp:txBody>
      <dsp:txXfrm>
        <a:off x="4663419" y="1279843"/>
        <a:ext cx="1034382" cy="457371"/>
      </dsp:txXfrm>
    </dsp:sp>
    <dsp:sp modelId="{37A7FD2A-92B3-41DB-B326-014D6C1B13DF}">
      <dsp:nvSpPr>
        <dsp:cNvPr id="0" name=""/>
        <dsp:cNvSpPr/>
      </dsp:nvSpPr>
      <dsp:spPr>
        <a:xfrm>
          <a:off x="5751189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659D9-CC49-4A40-BDE7-E768A98324BC}">
      <dsp:nvSpPr>
        <dsp:cNvPr id="0" name=""/>
        <dsp:cNvSpPr/>
      </dsp:nvSpPr>
      <dsp:spPr>
        <a:xfrm>
          <a:off x="6086824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545455"/>
              </a:solidFill>
            </a:rPr>
            <a:t>Presenting</a:t>
          </a:r>
        </a:p>
      </dsp:txBody>
      <dsp:txXfrm>
        <a:off x="6101054" y="1279843"/>
        <a:ext cx="1034382" cy="457371"/>
      </dsp:txXfrm>
    </dsp:sp>
    <dsp:sp modelId="{1DB18308-9E6A-41F9-8CC8-BC52CC01A2F1}">
      <dsp:nvSpPr>
        <dsp:cNvPr id="0" name=""/>
        <dsp:cNvSpPr/>
      </dsp:nvSpPr>
      <dsp:spPr>
        <a:xfrm>
          <a:off x="7188824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BAA08-8BA8-4458-9B20-523653D436F4}">
      <dsp:nvSpPr>
        <dsp:cNvPr id="0" name=""/>
        <dsp:cNvSpPr/>
      </dsp:nvSpPr>
      <dsp:spPr>
        <a:xfrm>
          <a:off x="7524459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D70074"/>
              </a:solidFill>
            </a:rPr>
            <a:t>Discussion</a:t>
          </a:r>
        </a:p>
      </dsp:txBody>
      <dsp:txXfrm>
        <a:off x="7538689" y="1279843"/>
        <a:ext cx="1034382" cy="457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8/11/2016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8/11/2016</a:t>
            </a:r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8/11/2016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7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oking up to clouds and blue sky surrounded by glass-walled building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6172" y="3"/>
            <a:ext cx="548782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129" y="685808"/>
            <a:ext cx="2972574" cy="4724399"/>
          </a:xfrm>
        </p:spPr>
        <p:txBody>
          <a:bodyPr>
            <a:normAutofit/>
          </a:bodyPr>
          <a:lstStyle>
            <a:lvl1pPr>
              <a:defRPr sz="360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129" y="5410200"/>
            <a:ext cx="2972574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8965-9A88-4C02-87BB-F6A77770FCED}" type="datetime1">
              <a:rPr lang="en-US" smtClean="0"/>
              <a:t>1/13/2017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505200"/>
            <a:ext cx="2006533" cy="80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28AD-284E-40B9-8AE3-D66FA1169714}" type="datetime1">
              <a:rPr lang="en-US" smtClean="0"/>
              <a:t>1/13/2017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16069" y="685800"/>
            <a:ext cx="971804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131" y="685800"/>
            <a:ext cx="7107541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4689-3B15-45A7-BA6A-4D76CA30BE60}" type="datetime1">
              <a:rPr lang="en-US" smtClean="0"/>
              <a:t>1/13/2017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49E1F5-A2A4-48E4-BAC4-E01035F7C16A}" type="datetime1">
              <a:rPr lang="en-US" smtClean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E4FCC-5905-43BA-9E40-647EDBCD3E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32" y="2590800"/>
            <a:ext cx="6173807" cy="2819400"/>
          </a:xfrm>
        </p:spPr>
        <p:txBody>
          <a:bodyPr anchor="b">
            <a:normAutofit/>
          </a:bodyPr>
          <a:lstStyle>
            <a:lvl1pPr algn="l">
              <a:defRPr sz="3601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939" y="5410200"/>
            <a:ext cx="6174998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9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8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8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8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7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6280-DA43-4B8B-9EB1-6C9185F39404}" type="datetime1">
              <a:rPr lang="en-US" smtClean="0"/>
              <a:t>1/13/2017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615" y="685800"/>
            <a:ext cx="3772883" cy="4191000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91" y="685800"/>
            <a:ext cx="3772882" cy="4191000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A401-F536-4014-B3CA-3887ABEAA3A2}" type="datetime1">
              <a:rPr lang="en-US" smtClean="0"/>
              <a:t>1/13/2017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503" y="685800"/>
            <a:ext cx="3772883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1" b="0"/>
            </a:lvl1pPr>
            <a:lvl2pPr marL="342997" indent="0">
              <a:buNone/>
              <a:defRPr sz="1500" b="1"/>
            </a:lvl2pPr>
            <a:lvl3pPr marL="685994" indent="0">
              <a:buNone/>
              <a:defRPr sz="1350" b="1"/>
            </a:lvl3pPr>
            <a:lvl4pPr marL="1028991" indent="0">
              <a:buNone/>
              <a:defRPr sz="1200" b="1"/>
            </a:lvl4pPr>
            <a:lvl5pPr marL="1371989" indent="0">
              <a:buNone/>
              <a:defRPr sz="1200" b="1"/>
            </a:lvl5pPr>
            <a:lvl6pPr marL="1714986" indent="0">
              <a:buNone/>
              <a:defRPr sz="1200" b="1"/>
            </a:lvl6pPr>
            <a:lvl7pPr marL="2057983" indent="0">
              <a:buNone/>
              <a:defRPr sz="1200" b="1"/>
            </a:lvl7pPr>
            <a:lvl8pPr marL="2400980" indent="0">
              <a:buNone/>
              <a:defRPr sz="1200" b="1"/>
            </a:lvl8pPr>
            <a:lvl9pPr marL="274397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503" y="1676400"/>
            <a:ext cx="3772883" cy="320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4992" y="685800"/>
            <a:ext cx="3772883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1" b="0"/>
            </a:lvl1pPr>
            <a:lvl2pPr marL="342997" indent="0">
              <a:buNone/>
              <a:defRPr sz="1500" b="1"/>
            </a:lvl2pPr>
            <a:lvl3pPr marL="685994" indent="0">
              <a:buNone/>
              <a:defRPr sz="1350" b="1"/>
            </a:lvl3pPr>
            <a:lvl4pPr marL="1028991" indent="0">
              <a:buNone/>
              <a:defRPr sz="1200" b="1"/>
            </a:lvl4pPr>
            <a:lvl5pPr marL="1371989" indent="0">
              <a:buNone/>
              <a:defRPr sz="1200" b="1"/>
            </a:lvl5pPr>
            <a:lvl6pPr marL="1714986" indent="0">
              <a:buNone/>
              <a:defRPr sz="1200" b="1"/>
            </a:lvl6pPr>
            <a:lvl7pPr marL="2057983" indent="0">
              <a:buNone/>
              <a:defRPr sz="1200" b="1"/>
            </a:lvl7pPr>
            <a:lvl8pPr marL="2400980" indent="0">
              <a:buNone/>
              <a:defRPr sz="1200" b="1"/>
            </a:lvl8pPr>
            <a:lvl9pPr marL="274397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3801" y="1676400"/>
            <a:ext cx="3772883" cy="320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2D71-49C7-4FE0-A617-81F3FCB889AE}" type="datetime1">
              <a:rPr lang="en-US" smtClean="0"/>
              <a:t>1/13/2017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AD21-1084-41ED-8E1E-68CF5548F4F8}" type="datetime1">
              <a:rPr lang="en-US" smtClean="0"/>
              <a:t>1/13/2017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9B7F-1D09-4943-AD24-BA93FE708BB4}" type="datetime1">
              <a:rPr lang="en-US" smtClean="0"/>
              <a:t>1/13/2017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29" y="685800"/>
            <a:ext cx="2972574" cy="4724400"/>
          </a:xfrm>
        </p:spPr>
        <p:txBody>
          <a:bodyPr anchor="b">
            <a:noAutofit/>
          </a:bodyPr>
          <a:lstStyle>
            <a:lvl1pPr algn="l">
              <a:defRPr sz="27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363" y="685800"/>
            <a:ext cx="5029438" cy="5486400"/>
          </a:xfrm>
        </p:spPr>
        <p:txBody>
          <a:bodyPr>
            <a:normAutofit/>
          </a:bodyPr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 baseline="0"/>
            </a:lvl6pPr>
            <a:lvl7pPr>
              <a:defRPr sz="1350" baseline="0"/>
            </a:lvl7pPr>
            <a:lvl8pPr>
              <a:defRPr sz="1350" baseline="0"/>
            </a:lvl8pPr>
            <a:lvl9pPr>
              <a:defRPr sz="135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129" y="5410200"/>
            <a:ext cx="2972574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500"/>
            </a:lvl1pPr>
            <a:lvl2pPr marL="342997" indent="0">
              <a:buNone/>
              <a:defRPr sz="900"/>
            </a:lvl2pPr>
            <a:lvl3pPr marL="685994" indent="0">
              <a:buNone/>
              <a:defRPr sz="750"/>
            </a:lvl3pPr>
            <a:lvl4pPr marL="1028991" indent="0">
              <a:buNone/>
              <a:defRPr sz="675"/>
            </a:lvl4pPr>
            <a:lvl5pPr marL="1371989" indent="0">
              <a:buNone/>
              <a:defRPr sz="675"/>
            </a:lvl5pPr>
            <a:lvl6pPr marL="1714986" indent="0">
              <a:buNone/>
              <a:defRPr sz="675"/>
            </a:lvl6pPr>
            <a:lvl7pPr marL="2057983" indent="0">
              <a:buNone/>
              <a:defRPr sz="675"/>
            </a:lvl7pPr>
            <a:lvl8pPr marL="2400980" indent="0">
              <a:buNone/>
              <a:defRPr sz="675"/>
            </a:lvl8pPr>
            <a:lvl9pPr marL="2743977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21EB-732C-4A5B-9456-AE6F720E33B2}" type="datetime1">
              <a:rPr lang="en-US" smtClean="0"/>
              <a:t>1/13/2017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29" y="685800"/>
            <a:ext cx="2972574" cy="4724400"/>
          </a:xfrm>
        </p:spPr>
        <p:txBody>
          <a:bodyPr anchor="b">
            <a:normAutofit/>
          </a:bodyPr>
          <a:lstStyle>
            <a:lvl1pPr algn="l">
              <a:defRPr sz="27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362" y="685800"/>
            <a:ext cx="503051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2401"/>
            </a:lvl1pPr>
            <a:lvl2pPr marL="342997" indent="0">
              <a:buNone/>
              <a:defRPr sz="2101"/>
            </a:lvl2pPr>
            <a:lvl3pPr marL="685994" indent="0">
              <a:buNone/>
              <a:defRPr sz="1800"/>
            </a:lvl3pPr>
            <a:lvl4pPr marL="1028991" indent="0">
              <a:buNone/>
              <a:defRPr sz="1500"/>
            </a:lvl4pPr>
            <a:lvl5pPr marL="1371989" indent="0">
              <a:buNone/>
              <a:defRPr sz="1500"/>
            </a:lvl5pPr>
            <a:lvl6pPr marL="1714986" indent="0">
              <a:buNone/>
              <a:defRPr sz="1500"/>
            </a:lvl6pPr>
            <a:lvl7pPr marL="2057983" indent="0">
              <a:buNone/>
              <a:defRPr sz="1500"/>
            </a:lvl7pPr>
            <a:lvl8pPr marL="2400980" indent="0">
              <a:buNone/>
              <a:defRPr sz="1500"/>
            </a:lvl8pPr>
            <a:lvl9pPr marL="2743977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129" y="5410200"/>
            <a:ext cx="2972574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97" indent="0">
              <a:buNone/>
              <a:defRPr sz="900"/>
            </a:lvl2pPr>
            <a:lvl3pPr marL="685994" indent="0">
              <a:buNone/>
              <a:defRPr sz="750"/>
            </a:lvl3pPr>
            <a:lvl4pPr marL="1028991" indent="0">
              <a:buNone/>
              <a:defRPr sz="675"/>
            </a:lvl4pPr>
            <a:lvl5pPr marL="1371989" indent="0">
              <a:buNone/>
              <a:defRPr sz="675"/>
            </a:lvl5pPr>
            <a:lvl6pPr marL="1714986" indent="0">
              <a:buNone/>
              <a:defRPr sz="675"/>
            </a:lvl6pPr>
            <a:lvl7pPr marL="2057983" indent="0">
              <a:buNone/>
              <a:defRPr sz="675"/>
            </a:lvl7pPr>
            <a:lvl8pPr marL="2400980" indent="0">
              <a:buNone/>
              <a:defRPr sz="675"/>
            </a:lvl8pPr>
            <a:lvl9pPr marL="2743977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13282-8A47-4055-ABAB-3E26338F3EE6}" type="datetime1">
              <a:rPr lang="en-US" smtClean="0"/>
              <a:t>1/13/2017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306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2" y="685807"/>
            <a:ext cx="771726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8C8C8C"/>
                </a:solidFill>
              </a:defRPr>
            </a:lvl1pPr>
          </a:lstStyle>
          <a:p>
            <a:fld id="{D94FE54A-AE9A-4479-B397-5987DFA6E883}" type="datetime1">
              <a:rPr lang="en-US" smtClean="0"/>
              <a:t>1/13/2017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8C8C8C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C8C8C"/>
                </a:solidFill>
              </a:defRPr>
            </a:lvl1pPr>
          </a:lstStyle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269" y="6329964"/>
            <a:ext cx="981463" cy="39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994" rtl="0" eaLnBrk="1" latinLnBrk="0" hangingPunct="1">
        <a:lnSpc>
          <a:spcPct val="80000"/>
        </a:lnSpc>
        <a:spcBef>
          <a:spcPct val="0"/>
        </a:spcBef>
        <a:buNone/>
        <a:defRPr sz="270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99" indent="-171499" algn="l" defTabSz="685994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SzPct val="80000"/>
        <a:buFont typeface="Arial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462094" indent="-214373" algn="l" defTabSz="685994" rtl="0" eaLnBrk="1" latinLnBrk="0" hangingPunct="1">
        <a:lnSpc>
          <a:spcPct val="90000"/>
        </a:lnSpc>
        <a:spcBef>
          <a:spcPts val="450"/>
        </a:spcBef>
        <a:buSzPct val="80000"/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7733" indent="-171499" algn="l" defTabSz="685994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35851" indent="-212658" algn="l" defTabSz="685994" rtl="0" eaLnBrk="1" latinLnBrk="0" hangingPunct="1">
        <a:lnSpc>
          <a:spcPct val="90000"/>
        </a:lnSpc>
        <a:spcBef>
          <a:spcPts val="450"/>
        </a:spcBef>
        <a:buFont typeface="Corbe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23969" indent="-171499" algn="l" defTabSz="685994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612087" indent="-212658" algn="l" defTabSz="685994" rtl="0" eaLnBrk="1" latinLnBrk="0" hangingPunct="1">
        <a:lnSpc>
          <a:spcPct val="90000"/>
        </a:lnSpc>
        <a:spcBef>
          <a:spcPts val="450"/>
        </a:spcBef>
        <a:buFont typeface="Corbel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00205" indent="-171499" algn="l" defTabSz="685994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88321" indent="-212658" algn="l" defTabSz="685994" rtl="0" eaLnBrk="1" latinLnBrk="0" hangingPunct="1">
        <a:lnSpc>
          <a:spcPct val="90000"/>
        </a:lnSpc>
        <a:spcBef>
          <a:spcPts val="450"/>
        </a:spcBef>
        <a:buFont typeface="Corbel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476439" indent="-171499" algn="l" defTabSz="685994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7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94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91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89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86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83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80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77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diagramLayout" Target="../diagrams/layout6.xml"/><Relationship Id="rId7" Type="http://schemas.openxmlformats.org/officeDocument/2006/relationships/image" Target="../media/image32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3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hinstitute.org/" TargetMode="External"/><Relationship Id="rId2" Type="http://schemas.openxmlformats.org/officeDocument/2006/relationships/hyperlink" Target="mailto:mleung@shinstitute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962" y="1028077"/>
            <a:ext cx="3106237" cy="3544222"/>
          </a:xfrm>
        </p:spPr>
        <p:txBody>
          <a:bodyPr/>
          <a:lstStyle/>
          <a:p>
            <a:r>
              <a:rPr lang="en-US" dirty="0"/>
              <a:t>How to Deliver an Excellent Research Poster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963" y="5258276"/>
            <a:ext cx="2972574" cy="57164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Mary Ann Leung, Ph.D.</a:t>
            </a:r>
          </a:p>
          <a:p>
            <a:r>
              <a:rPr lang="en-US" dirty="0"/>
              <a:t>President &amp; Founder</a:t>
            </a:r>
          </a:p>
          <a:p>
            <a:r>
              <a:rPr lang="en-US" dirty="0"/>
              <a:t>Sustainable Horizons Institute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98963" y="4800957"/>
            <a:ext cx="2972574" cy="571649"/>
          </a:xfrm>
          <a:prstGeom prst="rect">
            <a:avLst/>
          </a:prstGeom>
        </p:spPr>
        <p:txBody>
          <a:bodyPr vert="horz" lIns="68598" tIns="34299" rIns="68598" bIns="34299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January </a:t>
            </a:r>
            <a:r>
              <a:rPr lang="en-US" sz="1800" dirty="0" smtClean="0"/>
              <a:t>16, </a:t>
            </a:r>
            <a:r>
              <a:rPr lang="en-US" sz="1800" dirty="0"/>
              <a:t>2017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11710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032839"/>
            <a:ext cx="1523998" cy="43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 your story in the right </a:t>
            </a:r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this a technical conference focused on specific sub-discipline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No</a:t>
            </a:r>
          </a:p>
          <a:p>
            <a:pPr lvl="1"/>
            <a:r>
              <a:rPr lang="en-US" dirty="0" smtClean="0"/>
              <a:t>Yes</a:t>
            </a:r>
            <a:endParaRPr lang="en-US" dirty="0"/>
          </a:p>
          <a:p>
            <a:r>
              <a:rPr lang="en-US" dirty="0"/>
              <a:t>Does the conference cover broad disciplines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No</a:t>
            </a:r>
          </a:p>
          <a:p>
            <a:pPr lvl="1"/>
            <a:r>
              <a:rPr lang="en-US" dirty="0" smtClean="0"/>
              <a:t>Yes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E1F5-A2A4-48E4-BAC4-E01035F7C16A}" type="datetime1">
              <a:rPr lang="en-US" smtClean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 descr="Posted by Sybil de la Cuesta Austin at 14:45 No comments: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96" y="3048000"/>
            <a:ext cx="1577340" cy="2286000"/>
          </a:xfrm>
          <a:prstGeom prst="rect">
            <a:avLst/>
          </a:prstGeom>
        </p:spPr>
      </p:pic>
      <p:pic>
        <p:nvPicPr>
          <p:cNvPr id="9" name="Picture 8" descr="chemII - Final Report of Product (Albert Cho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124200"/>
            <a:ext cx="1428750" cy="1343025"/>
          </a:xfrm>
          <a:prstGeom prst="rect">
            <a:avLst/>
          </a:prstGeom>
        </p:spPr>
      </p:pic>
      <p:pic>
        <p:nvPicPr>
          <p:cNvPr id="10" name="Picture 9" descr="КОЛИКО ТРЕБА ВЕРОВАТИ САДРЖАЈиМА КОЈE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781306"/>
            <a:ext cx="18573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presentation software and templates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1CCB-1FDC-4712-88A0-7D707E843C55}" type="datetime1">
              <a:rPr lang="en-US" smtClean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professional software and templates</a:t>
            </a:r>
          </a:p>
          <a:p>
            <a:r>
              <a:rPr lang="en-US" dirty="0"/>
              <a:t>Be creative, but professional</a:t>
            </a:r>
          </a:p>
          <a:p>
            <a:r>
              <a:rPr lang="en-US" dirty="0"/>
              <a:t>Use colors to </a:t>
            </a:r>
            <a:r>
              <a:rPr lang="en-US" dirty="0">
                <a:solidFill>
                  <a:srgbClr val="D70074"/>
                </a:solidFill>
              </a:rPr>
              <a:t>highlight</a:t>
            </a:r>
            <a:r>
              <a:rPr lang="en-US" dirty="0"/>
              <a:t> text sparingly</a:t>
            </a:r>
          </a:p>
          <a:p>
            <a:r>
              <a:rPr lang="en-US" dirty="0"/>
              <a:t>Include a title</a:t>
            </a:r>
          </a:p>
          <a:p>
            <a:r>
              <a:rPr lang="en-US" dirty="0"/>
              <a:t>Keep text and equations to a minimum</a:t>
            </a:r>
          </a:p>
          <a:p>
            <a:r>
              <a:rPr lang="en-US" dirty="0"/>
              <a:t>Use graphics, charts, images</a:t>
            </a:r>
          </a:p>
          <a:p>
            <a:r>
              <a:rPr lang="en-US" dirty="0"/>
              <a:t>Run a spell checker!</a:t>
            </a:r>
          </a:p>
          <a:p>
            <a:pPr marL="247721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7" descr="Charts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209800"/>
            <a:ext cx="2151274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Chunking and organizing your thoughts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1CCB-1FDC-4712-88A0-7D707E843C55}" type="datetime1">
              <a:rPr lang="en-US" smtClean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put too much information, text, or imagery on poster</a:t>
            </a:r>
          </a:p>
          <a:p>
            <a:r>
              <a:rPr lang="en-US" dirty="0"/>
              <a:t>Use the 5-7 rule (no more than 5-7 bullets per section)</a:t>
            </a:r>
          </a:p>
          <a:p>
            <a:r>
              <a:rPr lang="en-US" dirty="0"/>
              <a:t>Break up your thoughts into small bite size pieces</a:t>
            </a:r>
          </a:p>
          <a:p>
            <a:r>
              <a:rPr lang="en-US" dirty="0"/>
              <a:t>Develop a logical flow between sections</a:t>
            </a:r>
          </a:p>
          <a:p>
            <a:r>
              <a:rPr lang="en-US" dirty="0"/>
              <a:t>Use sign posts, as appropriate</a:t>
            </a:r>
          </a:p>
          <a:p>
            <a:pPr marL="247721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 descr="NodeBox 3 Helsinki Workshop | NodeBox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1" y="2278666"/>
            <a:ext cx="2057400" cy="2057400"/>
          </a:xfrm>
          <a:prstGeom prst="rect">
            <a:avLst/>
          </a:prstGeom>
        </p:spPr>
      </p:pic>
      <p:pic>
        <p:nvPicPr>
          <p:cNvPr id="9" name="Picture 8" descr="Graphic: Signpost asking 'Which Way?'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900" y="3307366"/>
            <a:ext cx="159019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7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include on your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7"/>
            <a:ext cx="5791201" cy="4190999"/>
          </a:xfrm>
        </p:spPr>
        <p:txBody>
          <a:bodyPr>
            <a:normAutofit/>
          </a:bodyPr>
          <a:lstStyle/>
          <a:p>
            <a:r>
              <a:rPr lang="en-US" b="1" dirty="0"/>
              <a:t>Use large letters (no fonts smaller than 16 pts!!)</a:t>
            </a:r>
          </a:p>
          <a:p>
            <a:pPr lvl="1"/>
            <a:r>
              <a:rPr lang="en-US" dirty="0"/>
              <a:t>Do not use different fonts or type styles; (one or two)</a:t>
            </a:r>
          </a:p>
          <a:p>
            <a:r>
              <a:rPr lang="en-US" b="1" dirty="0"/>
              <a:t>Keep the graphics simple </a:t>
            </a:r>
          </a:p>
          <a:p>
            <a:pPr lvl="1"/>
            <a:r>
              <a:rPr lang="en-US" dirty="0"/>
              <a:t>Don't show graphs you won't need</a:t>
            </a:r>
          </a:p>
          <a:p>
            <a:pPr lvl="1"/>
            <a:r>
              <a:rPr lang="en-US" dirty="0"/>
              <a:t>If you only discuss 1 of 4 graphs, cut others out </a:t>
            </a:r>
          </a:p>
          <a:p>
            <a:pPr lvl="1"/>
            <a:r>
              <a:rPr lang="en-US" dirty="0"/>
              <a:t>If you do not have artistic talent ask for help</a:t>
            </a:r>
          </a:p>
          <a:p>
            <a:r>
              <a:rPr lang="en-US" b="1" dirty="0"/>
              <a:t>Use cartoons or illustrations</a:t>
            </a:r>
          </a:p>
          <a:p>
            <a:r>
              <a:rPr lang="en-US" b="1" dirty="0"/>
              <a:t>Combine graphics and text</a:t>
            </a:r>
          </a:p>
          <a:p>
            <a:pPr lvl="1"/>
            <a:r>
              <a:rPr lang="en-US" dirty="0"/>
              <a:t>Appeal to different learning styles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E1F5-A2A4-48E4-BAC4-E01035F7C16A}" type="datetime1">
              <a:rPr lang="en-US" smtClean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 descr="Keep it simple para tu vid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14174"/>
            <a:ext cx="2427205" cy="182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good poster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1CCB-1FDC-4712-88A0-7D707E843C55}" type="datetime1">
              <a:rPr lang="en-US" smtClean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Rectangle: Rounded Corners 9"/>
          <p:cNvSpPr/>
          <p:nvPr/>
        </p:nvSpPr>
        <p:spPr>
          <a:xfrm>
            <a:off x="904463" y="2369393"/>
            <a:ext cx="14478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Overview</a:t>
            </a:r>
          </a:p>
          <a:p>
            <a:pPr algn="ctr"/>
            <a:r>
              <a:rPr lang="en-US" dirty="0"/>
              <a:t>tell them what you are going to tell them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2236685" y="3231006"/>
            <a:ext cx="14478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Motivation</a:t>
            </a:r>
          </a:p>
          <a:p>
            <a:pPr algn="ctr"/>
            <a:r>
              <a:rPr lang="en-US" dirty="0"/>
              <a:t>Real World Application</a:t>
            </a:r>
          </a:p>
          <a:p>
            <a:pPr algn="ctr"/>
            <a:r>
              <a:rPr lang="en-US" dirty="0"/>
              <a:t>(Why you did it)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3187247" y="1066499"/>
            <a:ext cx="1447800" cy="1447800"/>
          </a:xfrm>
          <a:prstGeom prst="roundRect">
            <a:avLst>
              <a:gd name="adj" fmla="val 13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Related work (what others did before you)</a:t>
            </a:r>
          </a:p>
          <a:p>
            <a:pPr algn="ctr"/>
            <a:endParaRPr lang="en-US" dirty="0"/>
          </a:p>
        </p:txBody>
      </p:sp>
      <p:sp>
        <p:nvSpPr>
          <p:cNvPr id="16" name="Rectangle: Rounded Corners 15"/>
          <p:cNvSpPr/>
          <p:nvPr/>
        </p:nvSpPr>
        <p:spPr>
          <a:xfrm>
            <a:off x="4153214" y="2275360"/>
            <a:ext cx="14478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Procedures</a:t>
            </a:r>
          </a:p>
          <a:p>
            <a:pPr algn="ctr"/>
            <a:r>
              <a:rPr lang="en-US" dirty="0"/>
              <a:t>(What you did)</a:t>
            </a:r>
          </a:p>
          <a:p>
            <a:pPr algn="ctr"/>
            <a:endParaRPr lang="en-US" dirty="0"/>
          </a:p>
        </p:txBody>
      </p:sp>
      <p:sp>
        <p:nvSpPr>
          <p:cNvPr id="17" name="Rectangle: Rounded Corners 16"/>
          <p:cNvSpPr/>
          <p:nvPr/>
        </p:nvSpPr>
        <p:spPr>
          <a:xfrm>
            <a:off x="5255260" y="231182"/>
            <a:ext cx="14478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does this mean?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0" y="304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Overview/Motivation (why I care?)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6173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Background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8922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Methods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088" y="11776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Results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-7549" y="14556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Discussion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85" y="17218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Future Work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10587" y="19743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Acknowledgements</a:t>
            </a:r>
          </a:p>
        </p:txBody>
      </p:sp>
      <p:sp>
        <p:nvSpPr>
          <p:cNvPr id="27" name="Rectangle: Rounded Corners 26"/>
          <p:cNvSpPr/>
          <p:nvPr/>
        </p:nvSpPr>
        <p:spPr>
          <a:xfrm>
            <a:off x="4942753" y="3319252"/>
            <a:ext cx="14478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Results (What you discovered)</a:t>
            </a:r>
          </a:p>
          <a:p>
            <a:pPr algn="ctr"/>
            <a:endParaRPr lang="en-US" dirty="0"/>
          </a:p>
        </p:txBody>
      </p:sp>
      <p:sp>
        <p:nvSpPr>
          <p:cNvPr id="28" name="Rectangle: Rounded Corners 27"/>
          <p:cNvSpPr/>
          <p:nvPr/>
        </p:nvSpPr>
        <p:spPr>
          <a:xfrm>
            <a:off x="5746861" y="990450"/>
            <a:ext cx="14478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Summary</a:t>
            </a:r>
          </a:p>
          <a:p>
            <a:pPr algn="ctr"/>
            <a:r>
              <a:rPr lang="en-US" dirty="0"/>
              <a:t>(tell them what you told them)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6456192" y="2257976"/>
            <a:ext cx="14478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we still need to do to understand</a:t>
            </a:r>
          </a:p>
          <a:p>
            <a:pPr algn="ctr"/>
            <a:endParaRPr lang="en-US" dirty="0"/>
          </a:p>
        </p:txBody>
      </p:sp>
      <p:sp>
        <p:nvSpPr>
          <p:cNvPr id="19" name="Rectangle: Rounded Corners 18"/>
          <p:cNvSpPr/>
          <p:nvPr/>
        </p:nvSpPr>
        <p:spPr>
          <a:xfrm>
            <a:off x="7237062" y="3422068"/>
            <a:ext cx="14478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Who helped, funded, etc.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97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6" grpId="0" animBg="1"/>
      <p:bldP spid="17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1" animBg="1"/>
      <p:bldP spid="28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Poster Formats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E1F5-A2A4-48E4-BAC4-E01035F7C16A}" type="datetime1">
              <a:rPr lang="en-US" smtClean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609600"/>
            <a:ext cx="3810000" cy="2514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85900" y="762000"/>
            <a:ext cx="2286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45455"/>
                </a:solidFill>
              </a:rPr>
              <a:t>Poster Title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838200" y="1083677"/>
            <a:ext cx="1099308" cy="18573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74347" y="1267191"/>
            <a:ext cx="827015" cy="117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545455"/>
                </a:solidFill>
              </a:rPr>
              <a:t>Abstract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76300" y="1676400"/>
            <a:ext cx="1023108" cy="148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545455"/>
                </a:solidFill>
              </a:rPr>
              <a:t>Motivation</a:t>
            </a:r>
          </a:p>
        </p:txBody>
      </p:sp>
      <p:sp>
        <p:nvSpPr>
          <p:cNvPr id="24" name="Rectangle: Rounded Corners 23"/>
          <p:cNvSpPr/>
          <p:nvPr/>
        </p:nvSpPr>
        <p:spPr>
          <a:xfrm>
            <a:off x="2057400" y="1080112"/>
            <a:ext cx="1099308" cy="18573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/>
          <p:cNvSpPr/>
          <p:nvPr/>
        </p:nvSpPr>
        <p:spPr>
          <a:xfrm>
            <a:off x="3244092" y="1092549"/>
            <a:ext cx="1099308" cy="18573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193547" y="1267191"/>
            <a:ext cx="827015" cy="117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545455"/>
                </a:solidFill>
              </a:rPr>
              <a:t>Methods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193547" y="2092523"/>
            <a:ext cx="827015" cy="117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545455"/>
                </a:solidFill>
              </a:rPr>
              <a:t>Results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316657" y="1267191"/>
            <a:ext cx="954178" cy="13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545455"/>
                </a:solidFill>
              </a:rPr>
              <a:t>Discussion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287785" y="1970271"/>
            <a:ext cx="1011923" cy="201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545455"/>
                </a:solidFill>
              </a:rPr>
              <a:t>Future Work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358393" y="2633928"/>
            <a:ext cx="870707" cy="109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rgbClr val="545455"/>
                </a:solidFill>
              </a:rPr>
              <a:t>Acknowledgements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76300" y="2222668"/>
            <a:ext cx="1023108" cy="148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545455"/>
                </a:solidFill>
              </a:rPr>
              <a:t>Background</a:t>
            </a:r>
          </a:p>
        </p:txBody>
      </p:sp>
      <p:pic>
        <p:nvPicPr>
          <p:cNvPr id="32" name="Picture 31" descr="graphics-rounded by jean_victor_bali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561" y="2284344"/>
            <a:ext cx="535056" cy="535056"/>
          </a:xfrm>
          <a:prstGeom prst="rect">
            <a:avLst/>
          </a:prstGeom>
        </p:spPr>
      </p:pic>
      <p:pic>
        <p:nvPicPr>
          <p:cNvPr id="33" name="Picture 32" descr="CLUES OF A CLIMATE CHANGE: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01" y="2449465"/>
            <a:ext cx="693306" cy="450766"/>
          </a:xfrm>
          <a:prstGeom prst="rect">
            <a:avLst/>
          </a:prstGeom>
        </p:spPr>
      </p:pic>
      <p:pic>
        <p:nvPicPr>
          <p:cNvPr id="34" name="Picture 33" descr="Test Tubes by PeterLars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86" y="1455073"/>
            <a:ext cx="455935" cy="4499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801961" y="609600"/>
            <a:ext cx="3810000" cy="2514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602061" y="762000"/>
            <a:ext cx="2286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45455"/>
                </a:solidFill>
              </a:rPr>
              <a:t>Poster Title</a:t>
            </a:r>
          </a:p>
        </p:txBody>
      </p:sp>
      <p:sp>
        <p:nvSpPr>
          <p:cNvPr id="37" name="Rectangle: Rounded Corners 36"/>
          <p:cNvSpPr/>
          <p:nvPr/>
        </p:nvSpPr>
        <p:spPr>
          <a:xfrm>
            <a:off x="4954361" y="1083678"/>
            <a:ext cx="1099308" cy="514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090508" y="1143000"/>
            <a:ext cx="827015" cy="117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545455"/>
                </a:solidFill>
              </a:rPr>
              <a:t>Abstract</a:t>
            </a:r>
          </a:p>
        </p:txBody>
      </p:sp>
      <p:sp>
        <p:nvSpPr>
          <p:cNvPr id="40" name="Rectangle: Rounded Corners 39"/>
          <p:cNvSpPr/>
          <p:nvPr/>
        </p:nvSpPr>
        <p:spPr>
          <a:xfrm>
            <a:off x="6173561" y="1080112"/>
            <a:ext cx="1099308" cy="8994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/>
          <p:cNvSpPr/>
          <p:nvPr/>
        </p:nvSpPr>
        <p:spPr>
          <a:xfrm>
            <a:off x="7360253" y="1092549"/>
            <a:ext cx="1099308" cy="8555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309708" y="1143000"/>
            <a:ext cx="827015" cy="117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545455"/>
                </a:solidFill>
              </a:rPr>
              <a:t>Methods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432818" y="1143000"/>
            <a:ext cx="954178" cy="13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545455"/>
                </a:solidFill>
              </a:rPr>
              <a:t>Discussion</a:t>
            </a:r>
          </a:p>
        </p:txBody>
      </p:sp>
      <p:pic>
        <p:nvPicPr>
          <p:cNvPr id="50" name="Picture 49" descr="Test Tubes by PeterLars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247" y="1455073"/>
            <a:ext cx="455935" cy="449927"/>
          </a:xfrm>
          <a:prstGeom prst="rect">
            <a:avLst/>
          </a:prstGeom>
        </p:spPr>
      </p:pic>
      <p:sp>
        <p:nvSpPr>
          <p:cNvPr id="51" name="Rectangle: Rounded Corners 50"/>
          <p:cNvSpPr/>
          <p:nvPr/>
        </p:nvSpPr>
        <p:spPr>
          <a:xfrm>
            <a:off x="4954361" y="1636709"/>
            <a:ext cx="1099308" cy="514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992461" y="1676400"/>
            <a:ext cx="1023108" cy="148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545455"/>
                </a:solidFill>
              </a:rPr>
              <a:t>Motivation</a:t>
            </a:r>
          </a:p>
        </p:txBody>
      </p:sp>
      <p:sp>
        <p:nvSpPr>
          <p:cNvPr id="52" name="Rectangle: Rounded Corners 51"/>
          <p:cNvSpPr/>
          <p:nvPr/>
        </p:nvSpPr>
        <p:spPr>
          <a:xfrm>
            <a:off x="4923076" y="2193209"/>
            <a:ext cx="1099308" cy="856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/>
          <p:cNvSpPr/>
          <p:nvPr/>
        </p:nvSpPr>
        <p:spPr>
          <a:xfrm>
            <a:off x="6182999" y="2032270"/>
            <a:ext cx="1099308" cy="1017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/>
          <p:cNvSpPr/>
          <p:nvPr/>
        </p:nvSpPr>
        <p:spPr>
          <a:xfrm>
            <a:off x="7382447" y="1992318"/>
            <a:ext cx="1099308" cy="514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/>
          <p:cNvSpPr/>
          <p:nvPr/>
        </p:nvSpPr>
        <p:spPr>
          <a:xfrm>
            <a:off x="7397230" y="2538058"/>
            <a:ext cx="1099308" cy="511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992461" y="2222668"/>
            <a:ext cx="1023108" cy="148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545455"/>
                </a:solidFill>
              </a:rPr>
              <a:t>Background</a:t>
            </a:r>
          </a:p>
        </p:txBody>
      </p:sp>
      <p:pic>
        <p:nvPicPr>
          <p:cNvPr id="49" name="Picture 48" descr="CLUES OF A CLIMATE CHANGE: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362" y="2449465"/>
            <a:ext cx="693306" cy="450766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6309708" y="2092523"/>
            <a:ext cx="827015" cy="117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545455"/>
                </a:solidFill>
              </a:rPr>
              <a:t>Results</a:t>
            </a:r>
          </a:p>
        </p:txBody>
      </p:sp>
      <p:pic>
        <p:nvPicPr>
          <p:cNvPr id="48" name="Picture 47" descr="graphics-rounded by jean_victor_bali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722" y="2284344"/>
            <a:ext cx="535056" cy="535056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7426140" y="2066511"/>
            <a:ext cx="1011923" cy="143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545455"/>
                </a:solidFill>
              </a:rPr>
              <a:t>Future Work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474554" y="2633928"/>
            <a:ext cx="870707" cy="109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rgbClr val="545455"/>
                </a:solidFill>
              </a:rPr>
              <a:t>Acknowledgements</a:t>
            </a:r>
          </a:p>
        </p:txBody>
      </p:sp>
      <p:sp>
        <p:nvSpPr>
          <p:cNvPr id="56" name="Arrow: Right 55"/>
          <p:cNvSpPr/>
          <p:nvPr/>
        </p:nvSpPr>
        <p:spPr>
          <a:xfrm rot="18105831">
            <a:off x="5698981" y="1986465"/>
            <a:ext cx="938420" cy="2326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row: Right 56"/>
          <p:cNvSpPr/>
          <p:nvPr/>
        </p:nvSpPr>
        <p:spPr>
          <a:xfrm rot="17808132">
            <a:off x="6849020" y="1943868"/>
            <a:ext cx="883086" cy="2326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row: Right 57"/>
          <p:cNvSpPr/>
          <p:nvPr/>
        </p:nvSpPr>
        <p:spPr>
          <a:xfrm rot="20526417">
            <a:off x="7011166" y="2346153"/>
            <a:ext cx="883086" cy="2326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3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presentation software and templates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1CCB-1FDC-4712-88A0-7D707E843C55}" type="datetime1">
              <a:rPr lang="en-US" smtClean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Practice, practice, practice!  </a:t>
            </a:r>
          </a:p>
          <a:p>
            <a:pPr lvl="1"/>
            <a:r>
              <a:rPr lang="en-US" dirty="0"/>
              <a:t>Peers</a:t>
            </a:r>
          </a:p>
          <a:p>
            <a:pPr lvl="1"/>
            <a:r>
              <a:rPr lang="en-US" dirty="0"/>
              <a:t>People who don’t know your research</a:t>
            </a:r>
          </a:p>
          <a:p>
            <a:pPr lvl="1"/>
            <a:r>
              <a:rPr lang="en-US" dirty="0"/>
              <a:t>People similar to your expected audience</a:t>
            </a:r>
          </a:p>
          <a:p>
            <a:pPr lvl="1"/>
            <a:r>
              <a:rPr lang="en-US" dirty="0"/>
              <a:t>By yourself so you can get your language set</a:t>
            </a:r>
          </a:p>
          <a:p>
            <a:r>
              <a:rPr lang="en-US" dirty="0"/>
              <a:t>Know your stuff</a:t>
            </a:r>
          </a:p>
          <a:p>
            <a:r>
              <a:rPr lang="en-US" dirty="0"/>
              <a:t>Prepare for questions</a:t>
            </a:r>
          </a:p>
          <a:p>
            <a:r>
              <a:rPr lang="en-US" dirty="0"/>
              <a:t>Prepare to dance on your feet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247721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975311345"/>
              </p:ext>
            </p:extLst>
          </p:nvPr>
        </p:nvGraphicFramePr>
        <p:xfrm>
          <a:off x="278024" y="3733800"/>
          <a:ext cx="8587952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Keeping That Ego in CheckFierce | Fierc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068" y="2231126"/>
            <a:ext cx="1292435" cy="1267093"/>
          </a:xfrm>
          <a:prstGeom prst="rect">
            <a:avLst/>
          </a:prstGeom>
        </p:spPr>
      </p:pic>
      <p:pic>
        <p:nvPicPr>
          <p:cNvPr id="9" name="Picture 8" descr="Dance fresh by Smoothie94 on DeviantArt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r="15833"/>
          <a:stretch/>
        </p:blipFill>
        <p:spPr>
          <a:xfrm>
            <a:off x="4953000" y="2955917"/>
            <a:ext cx="1280160" cy="1371600"/>
          </a:xfrm>
          <a:prstGeom prst="rect">
            <a:avLst/>
          </a:prstGeom>
        </p:spPr>
      </p:pic>
      <p:pic>
        <p:nvPicPr>
          <p:cNvPr id="10" name="Picture 9" descr="Reflection 이란 단어는 반사, 방향, 거울 등에 비친 상 ...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94207"/>
            <a:ext cx="1255326" cy="123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5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the part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Wear professional attire</a:t>
            </a:r>
          </a:p>
          <a:p>
            <a:pPr lvl="1"/>
            <a:r>
              <a:rPr lang="en-US" dirty="0"/>
              <a:t>No sandals</a:t>
            </a:r>
          </a:p>
          <a:p>
            <a:pPr lvl="1"/>
            <a:r>
              <a:rPr lang="en-US" dirty="0"/>
              <a:t>No tennis shoes</a:t>
            </a:r>
          </a:p>
          <a:p>
            <a:pPr lvl="1"/>
            <a:r>
              <a:rPr lang="en-US" dirty="0"/>
              <a:t>No halter tops</a:t>
            </a:r>
          </a:p>
          <a:p>
            <a:pPr lvl="1"/>
            <a:r>
              <a:rPr lang="en-US" dirty="0"/>
              <a:t>No t-shirts</a:t>
            </a:r>
          </a:p>
          <a:p>
            <a:pPr lvl="1"/>
            <a:r>
              <a:rPr lang="en-US" dirty="0"/>
              <a:t>No tight or revealing clothing</a:t>
            </a:r>
          </a:p>
          <a:p>
            <a:pPr lvl="1"/>
            <a:r>
              <a:rPr lang="en-US" dirty="0"/>
              <a:t>No clothing with printing that is suggestive, offensive, obscene, or promotes illegal substances</a:t>
            </a:r>
          </a:p>
          <a:p>
            <a:pPr lvl="1"/>
            <a:r>
              <a:rPr lang="en-US" dirty="0"/>
              <a:t>No athletic clothing including sweat pants and sweat shirts</a:t>
            </a:r>
          </a:p>
          <a:p>
            <a:pPr lvl="1"/>
            <a:r>
              <a:rPr lang="en-US" dirty="0"/>
              <a:t>No sleepwear, including pajama bottoms</a:t>
            </a:r>
          </a:p>
          <a:p>
            <a:r>
              <a:rPr lang="en-US" dirty="0"/>
              <a:t>Posture</a:t>
            </a:r>
          </a:p>
          <a:p>
            <a:pPr lvl="1"/>
            <a:r>
              <a:rPr lang="en-US" dirty="0"/>
              <a:t>Stand up straight</a:t>
            </a:r>
          </a:p>
          <a:p>
            <a:pPr lvl="1"/>
            <a:r>
              <a:rPr lang="en-US" dirty="0"/>
              <a:t>Don’t “fidget”</a:t>
            </a:r>
          </a:p>
          <a:p>
            <a:pPr lvl="1"/>
            <a:r>
              <a:rPr lang="en-US" dirty="0"/>
              <a:t>Don’t play with your hair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E1F5-A2A4-48E4-BAC4-E01035F7C16A}" type="datetime1">
              <a:rPr lang="en-US" smtClean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3942302"/>
              </p:ext>
            </p:extLst>
          </p:nvPr>
        </p:nvGraphicFramePr>
        <p:xfrm>
          <a:off x="278024" y="3886200"/>
          <a:ext cx="8587952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ビジネス人々のグループ 無料画像 - Public Domain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0005"/>
            <a:ext cx="2396403" cy="2057400"/>
          </a:xfrm>
          <a:prstGeom prst="rect">
            <a:avLst/>
          </a:prstGeom>
        </p:spPr>
      </p:pic>
      <p:pic>
        <p:nvPicPr>
          <p:cNvPr id="9" name="Picture 8" descr="CLAUDE SEGARD SANGATTE BLERIOT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93" y="3352800"/>
            <a:ext cx="2046216" cy="139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8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 the part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612" y="685807"/>
            <a:ext cx="4591988" cy="4190999"/>
          </a:xfrm>
        </p:spPr>
        <p:txBody>
          <a:bodyPr/>
          <a:lstStyle/>
          <a:p>
            <a:r>
              <a:rPr lang="en-US" dirty="0"/>
              <a:t>Speak</a:t>
            </a:r>
          </a:p>
          <a:p>
            <a:pPr lvl="1"/>
            <a:r>
              <a:rPr lang="en-US" dirty="0"/>
              <a:t>Loud</a:t>
            </a:r>
          </a:p>
          <a:p>
            <a:pPr lvl="1"/>
            <a:r>
              <a:rPr lang="en-US" dirty="0"/>
              <a:t>Clearly</a:t>
            </a:r>
          </a:p>
          <a:p>
            <a:pPr lvl="1"/>
            <a:r>
              <a:rPr lang="en-US" dirty="0"/>
              <a:t>With confidence</a:t>
            </a:r>
          </a:p>
          <a:p>
            <a:r>
              <a:rPr lang="en-US" dirty="0"/>
              <a:t>Do not</a:t>
            </a:r>
          </a:p>
          <a:p>
            <a:pPr lvl="1"/>
            <a:r>
              <a:rPr lang="en-US" dirty="0"/>
              <a:t>Mumble</a:t>
            </a:r>
          </a:p>
          <a:p>
            <a:pPr lvl="1"/>
            <a:r>
              <a:rPr lang="en-US" dirty="0"/>
              <a:t>Chew gum</a:t>
            </a:r>
          </a:p>
          <a:p>
            <a:r>
              <a:rPr lang="en-US" dirty="0"/>
              <a:t>Avoid making distracting noises or motions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E1F5-A2A4-48E4-BAC4-E01035F7C16A}" type="datetime1">
              <a:rPr lang="en-US" smtClean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" name="Picture 9" descr="Fun Fridays - Let Me Speak! - Florida Association News Blo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261" y="799444"/>
            <a:ext cx="1814010" cy="1270083"/>
          </a:xfrm>
          <a:prstGeom prst="rect">
            <a:avLst/>
          </a:prstGeom>
        </p:spPr>
      </p:pic>
      <p:pic>
        <p:nvPicPr>
          <p:cNvPr id="11" name="Picture 10" descr="Why Chewing Gum Should Be Illega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81" y="2545999"/>
            <a:ext cx="1651839" cy="1651839"/>
          </a:xfrm>
          <a:prstGeom prst="rect">
            <a:avLst/>
          </a:prstGeom>
        </p:spPr>
      </p:pic>
      <p:pic>
        <p:nvPicPr>
          <p:cNvPr id="12" name="Picture 11" descr="Nalee의 IT이야기 :: Standing Tall in The Room Speech Scrip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94" y="718206"/>
            <a:ext cx="2081784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5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with your audience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eye contact</a:t>
            </a:r>
          </a:p>
          <a:p>
            <a:r>
              <a:rPr lang="en-US" dirty="0"/>
              <a:t>Smile</a:t>
            </a:r>
          </a:p>
          <a:p>
            <a:r>
              <a:rPr lang="en-US" dirty="0"/>
              <a:t>Ask questions; engage audience</a:t>
            </a:r>
          </a:p>
          <a:p>
            <a:r>
              <a:rPr lang="en-US" dirty="0"/>
              <a:t>Answer questions </a:t>
            </a:r>
          </a:p>
          <a:p>
            <a:r>
              <a:rPr lang="en-US" dirty="0"/>
              <a:t>Be courteous</a:t>
            </a:r>
          </a:p>
          <a:p>
            <a:r>
              <a:rPr lang="en-US" dirty="0"/>
              <a:t>Talk to your audience, not the screen</a:t>
            </a:r>
          </a:p>
          <a:p>
            <a:r>
              <a:rPr lang="en-US" dirty="0"/>
              <a:t>Convey your excitement!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E1F5-A2A4-48E4-BAC4-E01035F7C16A}" type="datetime1">
              <a:rPr lang="en-US" smtClean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943600" y="762000"/>
            <a:ext cx="1752600" cy="1752600"/>
            <a:chOff x="5410200" y="819912"/>
            <a:chExt cx="1752600" cy="1752600"/>
          </a:xfrm>
        </p:grpSpPr>
        <p:grpSp>
          <p:nvGrpSpPr>
            <p:cNvPr id="13" name="Group 12"/>
            <p:cNvGrpSpPr/>
            <p:nvPr/>
          </p:nvGrpSpPr>
          <p:grpSpPr>
            <a:xfrm>
              <a:off x="5410200" y="819912"/>
              <a:ext cx="1752600" cy="1752600"/>
              <a:chOff x="5410200" y="819912"/>
              <a:chExt cx="1752600" cy="1752600"/>
            </a:xfrm>
          </p:grpSpPr>
          <p:pic>
            <p:nvPicPr>
              <p:cNvPr id="8" name="Picture 7" descr="Make_eye_contact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0200" y="819912"/>
                <a:ext cx="1752600" cy="175260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5448300" y="1775936"/>
                <a:ext cx="1676400" cy="738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Make eye-contact</a:t>
                </a:r>
              </a:p>
              <a:p>
                <a:pPr algn="ctr"/>
                <a:r>
                  <a:rPr lang="en-US" sz="1400" dirty="0"/>
                  <a:t>with audience</a:t>
                </a:r>
              </a:p>
              <a:p>
                <a:pPr algn="ctr"/>
                <a:r>
                  <a:rPr lang="en-US" sz="1400" dirty="0"/>
                  <a:t>            </a:t>
                </a: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448300" y="2489682"/>
              <a:ext cx="1257300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301 Moved Permanentl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419" y="2792206"/>
            <a:ext cx="1604962" cy="160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9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9B80-86BB-4B67-AFCB-8CE2CFD46509}" type="datetime1">
              <a:rPr lang="en-US" smtClean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28858212"/>
              </p:ext>
            </p:extLst>
          </p:nvPr>
        </p:nvGraphicFramePr>
        <p:xfrm>
          <a:off x="278024" y="304800"/>
          <a:ext cx="8587952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1"/>
          <a:stretch/>
        </p:blipFill>
        <p:spPr>
          <a:xfrm>
            <a:off x="1579470" y="2819400"/>
            <a:ext cx="598506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2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612" y="685807"/>
            <a:ext cx="4840968" cy="4190999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/>
              <a:t>Set the stage; prepare yourself and space ahead of time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Get ready to perform; know your lines and your subject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Overcome your fear of public speaking</a:t>
            </a:r>
          </a:p>
          <a:p>
            <a:pPr lvl="1"/>
            <a:r>
              <a:rPr lang="en-US" sz="1600" dirty="0"/>
              <a:t>Breathe slowly and deeply before your talk</a:t>
            </a:r>
          </a:p>
          <a:p>
            <a:pPr lvl="1"/>
            <a:r>
              <a:rPr lang="en-US" sz="1600" dirty="0"/>
              <a:t>Visualize yourself giving a relaxed talk to a receptive audience </a:t>
            </a:r>
          </a:p>
          <a:p>
            <a:pPr lvl="1"/>
            <a:r>
              <a:rPr lang="en-US" sz="1600" dirty="0"/>
              <a:t>Do affirmations. Tell yourself you are relaxed, confident — whatever works for you</a:t>
            </a:r>
          </a:p>
          <a:p>
            <a:pPr lvl="1"/>
            <a:r>
              <a:rPr lang="en-US" sz="1600" dirty="0"/>
              <a:t>Assume one or more “power poses,” Dr. Amy Cuddy of the Harvard Business School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E1F5-A2A4-48E4-BAC4-E01035F7C16A}" type="datetime1">
              <a:rPr lang="en-US" smtClean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580" y="1333504"/>
            <a:ext cx="3143448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8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1800" dirty="0"/>
              <a:t>Stand tall and keep your chest lifted 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1800" dirty="0"/>
              <a:t>Smile; you appear more relaxed; reduces stress 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1800" dirty="0"/>
              <a:t>Speak up 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1800" dirty="0"/>
              <a:t>Take your time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1800" dirty="0"/>
              <a:t>Talk to the audience, not the poster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1800" dirty="0"/>
              <a:t>Don’t drift off at the end</a:t>
            </a:r>
          </a:p>
          <a:p>
            <a:pPr marL="633495" lvl="1" indent="-342900"/>
            <a:r>
              <a:rPr lang="en-US" sz="1600" dirty="0"/>
              <a:t>Say “That concludes my presentation. Thank you for your attention.” </a:t>
            </a:r>
          </a:p>
          <a:p>
            <a:pPr marL="633495" lvl="1" indent="-342900"/>
            <a:r>
              <a:rPr lang="en-US" sz="1600" dirty="0"/>
              <a:t>Ask for questions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E1F5-A2A4-48E4-BAC4-E01035F7C16A}" type="datetime1">
              <a:rPr lang="en-US" smtClean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9" name="Picture 8" descr="account for the gait analysis are the following step length stride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85807"/>
            <a:ext cx="2187087" cy="218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7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yourself…your professional self!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personable; helps to establish rapport</a:t>
            </a:r>
          </a:p>
          <a:p>
            <a:r>
              <a:rPr lang="en-US" dirty="0"/>
              <a:t>Be yourself…your professional self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E1F5-A2A4-48E4-BAC4-E01035F7C16A}" type="datetime1">
              <a:rPr lang="en-US" smtClean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 descr="just be yourself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38400"/>
            <a:ext cx="2990850" cy="2038350"/>
          </a:xfrm>
          <a:prstGeom prst="rect">
            <a:avLst/>
          </a:prstGeom>
        </p:spPr>
      </p:pic>
      <p:pic>
        <p:nvPicPr>
          <p:cNvPr id="8" name="Picture 7" descr="Keep-Calm-and-Be-Yourself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95400"/>
            <a:ext cx="2901077" cy="39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4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612" y="685807"/>
            <a:ext cx="4439588" cy="4190999"/>
          </a:xfrm>
        </p:spPr>
        <p:txBody>
          <a:bodyPr/>
          <a:lstStyle/>
          <a:p>
            <a:r>
              <a:rPr lang="en-US" dirty="0"/>
              <a:t>Listen to the question first</a:t>
            </a:r>
          </a:p>
          <a:p>
            <a:r>
              <a:rPr lang="en-US" dirty="0"/>
              <a:t>Repeat question, if necessary</a:t>
            </a:r>
          </a:p>
          <a:p>
            <a:r>
              <a:rPr lang="en-US" dirty="0"/>
              <a:t>Reply with confidence</a:t>
            </a:r>
          </a:p>
          <a:p>
            <a:r>
              <a:rPr lang="en-US" dirty="0"/>
              <a:t>Take your time to explain, remember others don’t know as much as you do about your research</a:t>
            </a:r>
          </a:p>
          <a:p>
            <a:r>
              <a:rPr lang="en-US" dirty="0"/>
              <a:t>Its okay to not know the answer, admit it and research 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E1F5-A2A4-48E4-BAC4-E01035F7C16A}" type="datetime1">
              <a:rPr lang="en-US" smtClean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80287365"/>
              </p:ext>
            </p:extLst>
          </p:nvPr>
        </p:nvGraphicFramePr>
        <p:xfrm>
          <a:off x="278024" y="3657600"/>
          <a:ext cx="8587952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 descr="Stop_And_Listen_by_StupidEye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69" y="685807"/>
            <a:ext cx="2993106" cy="220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3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70612" y="685807"/>
            <a:ext cx="3372788" cy="4190999"/>
          </a:xfrm>
        </p:spPr>
        <p:txBody>
          <a:bodyPr/>
          <a:lstStyle/>
          <a:p>
            <a:r>
              <a:rPr lang="en-US" dirty="0"/>
              <a:t>Imagery goes  a long way</a:t>
            </a:r>
          </a:p>
          <a:p>
            <a:r>
              <a:rPr lang="en-US" dirty="0"/>
              <a:t>So do analogies</a:t>
            </a:r>
          </a:p>
          <a:p>
            <a:r>
              <a:rPr lang="en-US" dirty="0"/>
              <a:t>So much content is at your fingertips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AD21-1084-41ED-8E1E-68CF5548F4F8}" type="datetime1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 descr="File:Example of Gibbs Free Energy.pn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05" y="838200"/>
            <a:ext cx="2929192" cy="243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5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E1F5-A2A4-48E4-BAC4-E01035F7C16A}" type="datetime1">
              <a:rPr lang="en-US" smtClean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0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AD21-1084-41ED-8E1E-68CF5548F4F8}" type="datetime1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 descr="Preguntas y Respuestas- 8 de marzo, 2013 - Jaime, mi dulce guerrer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77" y="1295400"/>
            <a:ext cx="4677445" cy="338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6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191000"/>
            <a:ext cx="26548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Mary Ann Leung, Ph.D.</a:t>
            </a:r>
          </a:p>
          <a:p>
            <a:pPr algn="ctr"/>
            <a:r>
              <a:rPr lang="en-US" b="1" dirty="0">
                <a:hlinkClick r:id="rId2"/>
              </a:rPr>
              <a:t>mleung@shinstitute.org</a:t>
            </a:r>
            <a:endParaRPr lang="en-US" b="1" dirty="0"/>
          </a:p>
          <a:p>
            <a:pPr algn="ctr"/>
            <a:r>
              <a:rPr lang="en-US" b="1" dirty="0">
                <a:hlinkClick r:id="rId3"/>
              </a:rPr>
              <a:t>http://shinstitute.org/</a:t>
            </a:r>
            <a:endParaRPr lang="en-US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1799" y="2217930"/>
            <a:ext cx="138600" cy="392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98" tIns="34299" rIns="68598" bIns="34299" numCol="1" anchor="ctr" anchorCtr="0" compatLnSpc="1">
            <a:prstTxWarp prst="textNoShape">
              <a:avLst/>
            </a:prstTxWarp>
            <a:spAutoFit/>
          </a:bodyPr>
          <a:lstStyle/>
          <a:p>
            <a:pPr defTabSz="6859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US" altLang="en-US" sz="105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altLang="en-US" sz="10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81" y="1408752"/>
            <a:ext cx="3592919" cy="2388234"/>
          </a:xfrm>
          <a:prstGeom prst="rect">
            <a:avLst/>
          </a:prstGeom>
        </p:spPr>
      </p:pic>
      <p:pic>
        <p:nvPicPr>
          <p:cNvPr id="11" name="Picture 10" descr="Looking up to clouds and blue sky surrounded by glass-walled buildings" title="Slide Design Picture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6172" y="3"/>
            <a:ext cx="5487829" cy="685800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D4B3-6D25-42EF-BD6A-6CFFD2452A82}" type="datetime1">
              <a:rPr lang="en-US" smtClean="0"/>
              <a:t>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68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Poster Presentation of your Research</a:t>
            </a:r>
          </a:p>
          <a:p>
            <a:pPr lvl="1"/>
            <a:r>
              <a:rPr lang="en-US" dirty="0"/>
              <a:t>Share your research results</a:t>
            </a:r>
          </a:p>
          <a:p>
            <a:pPr lvl="1"/>
            <a:r>
              <a:rPr lang="en-US" dirty="0"/>
              <a:t>Communicate your excitement for research</a:t>
            </a:r>
          </a:p>
          <a:p>
            <a:pPr lvl="1"/>
            <a:r>
              <a:rPr lang="en-US" dirty="0"/>
              <a:t>Demonstrate your knowledge, skills, abilities</a:t>
            </a:r>
          </a:p>
          <a:p>
            <a:pPr lvl="1"/>
            <a:r>
              <a:rPr lang="en-US" dirty="0"/>
              <a:t>Learn from others</a:t>
            </a:r>
          </a:p>
          <a:p>
            <a:pPr lvl="1"/>
            <a:r>
              <a:rPr lang="en-US" dirty="0"/>
              <a:t>Learn about opportunities</a:t>
            </a:r>
          </a:p>
          <a:p>
            <a:pPr lvl="1"/>
            <a:r>
              <a:rPr lang="en-US" dirty="0"/>
              <a:t>Prizes!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16BE-3497-4D56-B903-DB62180B25DF}" type="datetime1">
              <a:rPr lang="en-US" smtClean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337078645"/>
              </p:ext>
            </p:extLst>
          </p:nvPr>
        </p:nvGraphicFramePr>
        <p:xfrm>
          <a:off x="304800" y="4191000"/>
          <a:ext cx="8587952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 descr="FMSSCIENTIFICMETHOD - 6-COMMUNICATE RESULT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816412"/>
            <a:ext cx="1782663" cy="1965927"/>
          </a:xfrm>
          <a:prstGeom prst="rect">
            <a:avLst/>
          </a:prstGeom>
        </p:spPr>
      </p:pic>
      <p:pic>
        <p:nvPicPr>
          <p:cNvPr id="9" name="Picture 8" descr="Steps to Conduct Rocking Legal Research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5" y="3276599"/>
            <a:ext cx="1889825" cy="1505041"/>
          </a:xfrm>
          <a:prstGeom prst="rect">
            <a:avLst/>
          </a:prstGeom>
        </p:spPr>
      </p:pic>
      <p:pic>
        <p:nvPicPr>
          <p:cNvPr id="11" name="Picture 10" descr="Imperfectly Painted: Talk It Out Tuesday: How much is it worth to you?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702" y="3276600"/>
            <a:ext cx="1924595" cy="152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your academic status?</a:t>
            </a:r>
          </a:p>
          <a:p>
            <a:pPr lvl="1"/>
            <a:r>
              <a:rPr lang="en-US" dirty="0" smtClean="0"/>
              <a:t>Undergraduate</a:t>
            </a:r>
          </a:p>
          <a:p>
            <a:pPr lvl="1"/>
            <a:r>
              <a:rPr lang="en-US" dirty="0" smtClean="0"/>
              <a:t>Masters</a:t>
            </a:r>
          </a:p>
          <a:p>
            <a:pPr lvl="1"/>
            <a:r>
              <a:rPr lang="en-US" dirty="0" smtClean="0"/>
              <a:t>Doctoral</a:t>
            </a:r>
          </a:p>
          <a:p>
            <a:pPr lvl="1"/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E1F5-A2A4-48E4-BAC4-E01035F7C16A}" type="datetime1">
              <a:rPr lang="en-US" smtClean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30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you ever presented a poster at a conference?</a:t>
            </a:r>
          </a:p>
          <a:p>
            <a:pPr lvl="1"/>
            <a:r>
              <a:rPr lang="en-US" dirty="0" smtClean="0"/>
              <a:t>No</a:t>
            </a:r>
          </a:p>
          <a:p>
            <a:pPr lvl="1"/>
            <a:r>
              <a:rPr lang="en-US" dirty="0" smtClean="0"/>
              <a:t>Yes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E1F5-A2A4-48E4-BAC4-E01035F7C16A}" type="datetime1">
              <a:rPr lang="en-US" smtClean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20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Poster will be judged on:</a:t>
            </a:r>
          </a:p>
          <a:p>
            <a:pPr lvl="1"/>
            <a:r>
              <a:rPr lang="en-US" dirty="0"/>
              <a:t>Abstract</a:t>
            </a:r>
          </a:p>
          <a:p>
            <a:pPr lvl="1"/>
            <a:r>
              <a:rPr lang="en-US" dirty="0"/>
              <a:t>Statement of the Problem</a:t>
            </a:r>
          </a:p>
          <a:p>
            <a:pPr lvl="1"/>
            <a:r>
              <a:rPr lang="en-US" dirty="0"/>
              <a:t>Methodology</a:t>
            </a:r>
          </a:p>
          <a:p>
            <a:pPr lvl="1"/>
            <a:r>
              <a:rPr lang="en-US" dirty="0"/>
              <a:t>Results</a:t>
            </a:r>
          </a:p>
          <a:p>
            <a:pPr lvl="1"/>
            <a:r>
              <a:rPr lang="en-US" dirty="0"/>
              <a:t>Future Work</a:t>
            </a:r>
          </a:p>
          <a:p>
            <a:pPr lvl="1"/>
            <a:r>
              <a:rPr lang="en-US" dirty="0"/>
              <a:t>Oral Presentation and Response to Questions</a:t>
            </a:r>
          </a:p>
          <a:p>
            <a:pPr lvl="1"/>
            <a:r>
              <a:rPr lang="en-US" dirty="0"/>
              <a:t>Overall </a:t>
            </a:r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16BE-3497-4D56-B903-DB62180B25DF}" type="datetime1">
              <a:rPr lang="en-US" smtClean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843761000"/>
              </p:ext>
            </p:extLst>
          </p:nvPr>
        </p:nvGraphicFramePr>
        <p:xfrm>
          <a:off x="304800" y="4191000"/>
          <a:ext cx="8587952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 descr="Practical Advice on SaaS Market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911" y="3260422"/>
            <a:ext cx="2841694" cy="1626870"/>
          </a:xfrm>
          <a:prstGeom prst="rect">
            <a:avLst/>
          </a:prstGeom>
        </p:spPr>
      </p:pic>
      <p:pic>
        <p:nvPicPr>
          <p:cNvPr id="7" name="Picture 6" descr="說的真是太好了，這就是人生！ @ 活出美好-橘子成熟 ..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75321"/>
            <a:ext cx="2956316" cy="168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7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Organizing your ideas for your audience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5B7C-9D8A-4B5D-BD6B-09F469DA0577}" type="datetime1">
              <a:rPr lang="en-US" smtClean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is your audience?</a:t>
            </a:r>
          </a:p>
          <a:p>
            <a:r>
              <a:rPr lang="en-US" dirty="0"/>
              <a:t>What do they know or not know?</a:t>
            </a:r>
          </a:p>
          <a:p>
            <a:r>
              <a:rPr lang="en-US" dirty="0"/>
              <a:t>Organize your presentation</a:t>
            </a:r>
          </a:p>
          <a:p>
            <a:pPr lvl="1"/>
            <a:r>
              <a:rPr lang="en-US" dirty="0"/>
              <a:t>Overview/Motivation (why should I care?)</a:t>
            </a:r>
          </a:p>
          <a:p>
            <a:pPr lvl="1"/>
            <a:r>
              <a:rPr lang="en-US" dirty="0"/>
              <a:t>Background</a:t>
            </a:r>
          </a:p>
          <a:p>
            <a:pPr lvl="1"/>
            <a:r>
              <a:rPr lang="en-US" dirty="0"/>
              <a:t>Methods</a:t>
            </a:r>
          </a:p>
          <a:p>
            <a:pPr lvl="1"/>
            <a:r>
              <a:rPr lang="en-US" dirty="0"/>
              <a:t>Results</a:t>
            </a:r>
          </a:p>
          <a:p>
            <a:pPr lvl="1"/>
            <a:r>
              <a:rPr lang="en-US" dirty="0"/>
              <a:t>Discussion</a:t>
            </a:r>
          </a:p>
          <a:p>
            <a:pPr lvl="1"/>
            <a:r>
              <a:rPr lang="en-US" dirty="0"/>
              <a:t>Future Work</a:t>
            </a:r>
          </a:p>
          <a:p>
            <a:pPr lvl="1"/>
            <a:r>
              <a:rPr lang="en-US" dirty="0"/>
              <a:t>Acknowledgements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190328676"/>
              </p:ext>
            </p:extLst>
          </p:nvPr>
        </p:nvGraphicFramePr>
        <p:xfrm>
          <a:off x="278024" y="3581400"/>
          <a:ext cx="8587952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914" y="2781306"/>
            <a:ext cx="2005751" cy="13398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7889" y="863990"/>
            <a:ext cx="2209800" cy="121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presentation should tell a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story has a</a:t>
            </a:r>
          </a:p>
          <a:p>
            <a:pPr lvl="1"/>
            <a:r>
              <a:rPr lang="en-US" dirty="0"/>
              <a:t>Beginning</a:t>
            </a:r>
          </a:p>
          <a:p>
            <a:pPr lvl="1"/>
            <a:r>
              <a:rPr lang="en-US" dirty="0"/>
              <a:t>Actors</a:t>
            </a:r>
          </a:p>
          <a:p>
            <a:pPr lvl="1"/>
            <a:r>
              <a:rPr lang="en-US" dirty="0"/>
              <a:t>Middle</a:t>
            </a:r>
          </a:p>
          <a:p>
            <a:pPr lvl="1"/>
            <a:r>
              <a:rPr lang="en-US" dirty="0"/>
              <a:t>Some twists and turns</a:t>
            </a:r>
          </a:p>
          <a:p>
            <a:pPr lvl="1"/>
            <a:r>
              <a:rPr lang="en-US" dirty="0"/>
              <a:t>Ending</a:t>
            </a:r>
          </a:p>
          <a:p>
            <a:pPr lvl="1"/>
            <a:r>
              <a:rPr lang="en-US" dirty="0"/>
              <a:t>Questions</a:t>
            </a:r>
          </a:p>
          <a:p>
            <a:pPr lvl="1"/>
            <a:r>
              <a:rPr lang="en-US" dirty="0"/>
              <a:t>What you discovered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E1F5-A2A4-48E4-BAC4-E01035F7C16A}" type="datetime1">
              <a:rPr lang="en-US" smtClean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 descr="Story Telling using the 5W and one 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780" y="800191"/>
            <a:ext cx="4564021" cy="2724150"/>
          </a:xfrm>
          <a:prstGeom prst="rect">
            <a:avLst/>
          </a:prstGeom>
        </p:spPr>
      </p:pic>
      <p:pic>
        <p:nvPicPr>
          <p:cNvPr id="9" name="Picture 8" descr="プロフェッショナルlittle red riding hood在庫を見る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00"/>
          <a:stretch/>
        </p:blipFill>
        <p:spPr>
          <a:xfrm>
            <a:off x="1752600" y="3346704"/>
            <a:ext cx="1447800" cy="122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Telling a scientific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612" y="685807"/>
            <a:ext cx="4709904" cy="4190999"/>
          </a:xfrm>
        </p:spPr>
        <p:txBody>
          <a:bodyPr/>
          <a:lstStyle/>
          <a:p>
            <a:r>
              <a:rPr lang="en-US" dirty="0"/>
              <a:t>In science, you learn more and more about less and less</a:t>
            </a:r>
          </a:p>
          <a:p>
            <a:r>
              <a:rPr lang="en-US" dirty="0"/>
              <a:t>Balancing technical detail with reaching your audience is an art</a:t>
            </a:r>
          </a:p>
          <a:p>
            <a:r>
              <a:rPr lang="en-US" dirty="0"/>
              <a:t>Your audience may be scientifically adept, but not in your particular area/project</a:t>
            </a:r>
          </a:p>
          <a:p>
            <a:r>
              <a:rPr lang="en-US" dirty="0"/>
              <a:t>Communicating to someone not knowledgeable in your area can take you a long way!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E1F5-A2A4-48E4-BAC4-E01035F7C16A}" type="datetime1">
              <a:rPr lang="en-US" smtClean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 descr="ConservationBytes.c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516" y="685807"/>
            <a:ext cx="3215521" cy="2133593"/>
          </a:xfrm>
          <a:prstGeom prst="rect">
            <a:avLst/>
          </a:prstGeom>
        </p:spPr>
      </p:pic>
      <p:pic>
        <p:nvPicPr>
          <p:cNvPr id="9" name="Picture 8" descr="big-prize-color | Alberto G. | Flick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107" y="3213379"/>
            <a:ext cx="1070187" cy="1219200"/>
          </a:xfrm>
          <a:prstGeom prst="rect">
            <a:avLst/>
          </a:prstGeom>
        </p:spPr>
      </p:pic>
      <p:pic>
        <p:nvPicPr>
          <p:cNvPr id="10" name="Picture 9" descr="Using Matching Funds Marketing Tactics: A Win-Win For Kids - Shaping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002" y="3213379"/>
            <a:ext cx="1054062" cy="122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8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keting 16x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D7DC9D6-C974-4760-AF25-FD6F69EC14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marketing glass cube presentation (widescreen)</Template>
  <TotalTime>0</TotalTime>
  <Words>1021</Words>
  <Application>Microsoft Office PowerPoint</Application>
  <PresentationFormat>On-screen Show (4:3)</PresentationFormat>
  <Paragraphs>302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Corbel</vt:lpstr>
      <vt:lpstr>Marketing 16x9</vt:lpstr>
      <vt:lpstr>How to Deliver an Excellent Research Poster Presentation</vt:lpstr>
      <vt:lpstr>PowerPoint Presentation</vt:lpstr>
      <vt:lpstr>PowerPoint Presentation</vt:lpstr>
      <vt:lpstr>Poll Question</vt:lpstr>
      <vt:lpstr>Poll Question</vt:lpstr>
      <vt:lpstr>PowerPoint Presentation</vt:lpstr>
      <vt:lpstr>Organizing your ideas for your audience</vt:lpstr>
      <vt:lpstr>Your presentation should tell a story</vt:lpstr>
      <vt:lpstr>Telling a scientific story</vt:lpstr>
      <vt:lpstr>Tell your story in the right context</vt:lpstr>
      <vt:lpstr>Professional presentation software and templates</vt:lpstr>
      <vt:lpstr>Chunking and organizing your thoughts</vt:lpstr>
      <vt:lpstr>What to include on your slides</vt:lpstr>
      <vt:lpstr>Anatomy of a good poster</vt:lpstr>
      <vt:lpstr>Example Poster Formats</vt:lpstr>
      <vt:lpstr>Professional presentation software and templates</vt:lpstr>
      <vt:lpstr>Look the part</vt:lpstr>
      <vt:lpstr>Speak the part</vt:lpstr>
      <vt:lpstr>Connect with your audience</vt:lpstr>
      <vt:lpstr>Summary Checklist</vt:lpstr>
      <vt:lpstr>Summary Checklist</vt:lpstr>
      <vt:lpstr>Be yourself…your professional self!</vt:lpstr>
      <vt:lpstr>Taking questions</vt:lpstr>
      <vt:lpstr>Examples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2016-08-01T19:58:31Z</dcterms:created>
  <dcterms:modified xsi:type="dcterms:W3CDTF">2017-01-13T17:18:41Z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TC028010849991</vt:lpwstr>
  </property>
</Properties>
</file>