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&amp;ehk=YHaHX9tN7UkUrZNKud2wBg&amp;pid=OfficeInsert" ContentType="image/jpe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47" r:id="rId4"/>
    <p:sldId id="348" r:id="rId5"/>
    <p:sldId id="349" r:id="rId6"/>
    <p:sldId id="350" r:id="rId7"/>
    <p:sldId id="310" r:id="rId8"/>
    <p:sldId id="299" r:id="rId9"/>
    <p:sldId id="331" r:id="rId10"/>
    <p:sldId id="277" r:id="rId11"/>
    <p:sldId id="338" r:id="rId12"/>
    <p:sldId id="345" r:id="rId13"/>
    <p:sldId id="351" r:id="rId14"/>
    <p:sldId id="352" r:id="rId15"/>
    <p:sldId id="353" r:id="rId16"/>
    <p:sldId id="328" r:id="rId17"/>
    <p:sldId id="334" r:id="rId18"/>
    <p:sldId id="336" r:id="rId19"/>
    <p:sldId id="339" r:id="rId20"/>
    <p:sldId id="335" r:id="rId21"/>
    <p:sldId id="330" r:id="rId22"/>
    <p:sldId id="329" r:id="rId23"/>
    <p:sldId id="332" r:id="rId24"/>
    <p:sldId id="333" r:id="rId25"/>
    <p:sldId id="341" r:id="rId26"/>
    <p:sldId id="342" r:id="rId27"/>
    <p:sldId id="340" r:id="rId28"/>
    <p:sldId id="337" r:id="rId29"/>
    <p:sldId id="343" r:id="rId30"/>
    <p:sldId id="321" r:id="rId31"/>
    <p:sldId id="322" r:id="rId32"/>
    <p:sldId id="311" r:id="rId33"/>
    <p:sldId id="354" r:id="rId34"/>
    <p:sldId id="35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5"/>
    <a:srgbClr val="D70074"/>
    <a:srgbClr val="425A82"/>
    <a:srgbClr val="B1C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84" y="102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61"/>
    </p:cViewPr>
  </p:sorterViewPr>
  <p:notesViewPr>
    <p:cSldViewPr showGuides="1">
      <p:cViewPr varScale="1">
        <p:scale>
          <a:sx n="79" d="100"/>
          <a:sy n="79" d="100"/>
        </p:scale>
        <p:origin x="394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/>
            <a:t>Why give an oral?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/>
            <a:t>Preparing your slides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/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0C75AA9D-BD09-4F5E-AFC5-E1B78A8954B8}">
      <dgm:prSet phldrT="[Text]" custT="1"/>
      <dgm:spPr/>
      <dgm:t>
        <a:bodyPr/>
        <a:lstStyle/>
        <a:p>
          <a:r>
            <a:rPr lang="en-US" sz="1400" b="1" dirty="0"/>
            <a:t>Judging criteria</a:t>
          </a:r>
        </a:p>
      </dgm:t>
    </dgm:pt>
    <dgm:pt modelId="{5AC888F6-1D27-468E-B88A-3B151ED9CB59}" type="parTrans" cxnId="{802DE0B8-40C1-429D-9A66-59794CF3E85A}">
      <dgm:prSet/>
      <dgm:spPr/>
      <dgm:t>
        <a:bodyPr/>
        <a:lstStyle/>
        <a:p>
          <a:endParaRPr lang="en-US"/>
        </a:p>
      </dgm:t>
    </dgm:pt>
    <dgm:pt modelId="{30A33CD1-5A61-4A91-B321-05EA3AECA6A1}" type="sibTrans" cxnId="{802DE0B8-40C1-429D-9A66-59794CF3E85A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</dgm:pt>
    <dgm:pt modelId="{C3F053BB-6336-40C8-864E-F69724566B8D}" type="pres">
      <dgm:prSet presAssocID="{EAC315B4-55D7-4A5A-B10A-73049739B2C6}" presName="compositeSpace" presStyleCnt="0"/>
      <dgm:spPr/>
    </dgm:pt>
    <dgm:pt modelId="{D67000C6-9DB3-457C-A254-252BE3FF8D28}" type="pres">
      <dgm:prSet presAssocID="{0C75AA9D-BD09-4F5E-AFC5-E1B78A8954B8}" presName="composite" presStyleCnt="0"/>
      <dgm:spPr/>
    </dgm:pt>
    <dgm:pt modelId="{B5AD44D2-2EB9-422D-8B82-7AA11211EB63}" type="pres">
      <dgm:prSet presAssocID="{0C75AA9D-BD09-4F5E-AFC5-E1B78A8954B8}" presName="bgChev" presStyleLbl="node1" presStyleIdx="1" presStyleCnt="6"/>
      <dgm:spPr/>
    </dgm:pt>
    <dgm:pt modelId="{79B243B4-3EA6-4D13-9016-A97298A5A20A}" type="pres">
      <dgm:prSet presAssocID="{0C75AA9D-BD09-4F5E-AFC5-E1B78A8954B8}" presName="txNode" presStyleLbl="fgAcc1" presStyleIdx="1" presStyleCnt="6">
        <dgm:presLayoutVars>
          <dgm:bulletEnabled val="1"/>
        </dgm:presLayoutVars>
      </dgm:prSet>
      <dgm:spPr/>
    </dgm:pt>
    <dgm:pt modelId="{3FE9B6AF-45C8-44D3-80DE-E188F994D9B7}" type="pres">
      <dgm:prSet presAssocID="{30A33CD1-5A61-4A91-B321-05EA3AECA6A1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3B7B8DB8-1F0F-4453-A412-3C2E5876A7CE}" type="presOf" srcId="{42BED76C-8849-4629-8D28-1F47091FA439}" destId="{3ECBAA08-8BA8-4458-9B20-523653D436F4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802DE0B8-40C1-429D-9A66-59794CF3E85A}" srcId="{D0EED158-BEAC-4EA3-9B23-08F09E3C571D}" destId="{0C75AA9D-BD09-4F5E-AFC5-E1B78A8954B8}" srcOrd="1" destOrd="0" parTransId="{5AC888F6-1D27-468E-B88A-3B151ED9CB59}" sibTransId="{30A33CD1-5A61-4A91-B321-05EA3AECA6A1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4CD99667-92C3-4D82-BD4E-972C4DE32018}" type="presOf" srcId="{BCCD58EA-AB3B-4B71-B607-3DC8D81211E5}" destId="{B8407779-298B-4492-9029-5C25663F3715}" srcOrd="0" destOrd="0" presId="urn:microsoft.com/office/officeart/2005/8/layout/chevronAccent+Icon"/>
    <dgm:cxn modelId="{B39D6904-9CAF-455D-B42B-522F4267CDD5}" type="presOf" srcId="{49104F6F-22AE-45F8-92CB-904CC4C0DAF0}" destId="{C023E925-045B-41BB-A45C-27629059F24C}" srcOrd="0" destOrd="0" presId="urn:microsoft.com/office/officeart/2005/8/layout/chevronAccent+Icon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9B61039E-C093-4218-82F6-E0721CBB4498}" type="presOf" srcId="{D0EED158-BEAC-4EA3-9B23-08F09E3C571D}" destId="{F77D88E6-E666-4227-BE3B-929E8F840085}" srcOrd="0" destOrd="0" presId="urn:microsoft.com/office/officeart/2005/8/layout/chevronAccent+Icon"/>
    <dgm:cxn modelId="{F5B802E7-B77E-48A7-80FE-271785096A0F}" type="presOf" srcId="{0C75AA9D-BD09-4F5E-AFC5-E1B78A8954B8}" destId="{79B243B4-3EA6-4D13-9016-A97298A5A20A}" srcOrd="0" destOrd="0" presId="urn:microsoft.com/office/officeart/2005/8/layout/chevronAccent+Icon"/>
    <dgm:cxn modelId="{50F894C3-A5ED-4CF6-AFBF-13A78B8BB7B2}" type="presOf" srcId="{6CE8C9ED-C485-4A21-B665-AFEC721231ED}" destId="{43D659D9-CC49-4A40-BDE7-E768A98324BC}" srcOrd="0" destOrd="0" presId="urn:microsoft.com/office/officeart/2005/8/layout/chevronAccent+Icon"/>
    <dgm:cxn modelId="{C6CF861C-B3B6-49A6-AC58-FA91DF743F72}" type="presOf" srcId="{99A9145E-CEEC-4F6B-A247-17B9F5987847}" destId="{6B7289EA-177E-400B-911B-C387CD602A30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7BEED426-0C16-40D3-823D-D01BEE479395}" type="presParOf" srcId="{F77D88E6-E666-4227-BE3B-929E8F840085}" destId="{C83E7E8E-D6AC-4F62-A3FF-7D4C5FF6E011}" srcOrd="0" destOrd="0" presId="urn:microsoft.com/office/officeart/2005/8/layout/chevronAccent+Icon"/>
    <dgm:cxn modelId="{8219E5C0-596A-40F0-8609-40780464DC23}" type="presParOf" srcId="{C83E7E8E-D6AC-4F62-A3FF-7D4C5FF6E011}" destId="{6B286961-06BA-46C9-8DB8-77302E548A88}" srcOrd="0" destOrd="0" presId="urn:microsoft.com/office/officeart/2005/8/layout/chevronAccent+Icon"/>
    <dgm:cxn modelId="{A5BC79BD-9CA5-4500-9302-597425D577F0}" type="presParOf" srcId="{C83E7E8E-D6AC-4F62-A3FF-7D4C5FF6E011}" destId="{6B7289EA-177E-400B-911B-C387CD602A30}" srcOrd="1" destOrd="0" presId="urn:microsoft.com/office/officeart/2005/8/layout/chevronAccent+Icon"/>
    <dgm:cxn modelId="{DC63ABF8-CC3D-49DC-A28E-1CA8BC853437}" type="presParOf" srcId="{F77D88E6-E666-4227-BE3B-929E8F840085}" destId="{C3F053BB-6336-40C8-864E-F69724566B8D}" srcOrd="1" destOrd="0" presId="urn:microsoft.com/office/officeart/2005/8/layout/chevronAccent+Icon"/>
    <dgm:cxn modelId="{92BCDE01-96D3-466D-ABC2-6AC311C1DED9}" type="presParOf" srcId="{F77D88E6-E666-4227-BE3B-929E8F840085}" destId="{D67000C6-9DB3-457C-A254-252BE3FF8D28}" srcOrd="2" destOrd="0" presId="urn:microsoft.com/office/officeart/2005/8/layout/chevronAccent+Icon"/>
    <dgm:cxn modelId="{5953551C-FCD2-4992-B750-991EA220E6AA}" type="presParOf" srcId="{D67000C6-9DB3-457C-A254-252BE3FF8D28}" destId="{B5AD44D2-2EB9-422D-8B82-7AA11211EB63}" srcOrd="0" destOrd="0" presId="urn:microsoft.com/office/officeart/2005/8/layout/chevronAccent+Icon"/>
    <dgm:cxn modelId="{7B0E0F51-2CD3-45EC-8FB6-4D80B76372AE}" type="presParOf" srcId="{D67000C6-9DB3-457C-A254-252BE3FF8D28}" destId="{79B243B4-3EA6-4D13-9016-A97298A5A20A}" srcOrd="1" destOrd="0" presId="urn:microsoft.com/office/officeart/2005/8/layout/chevronAccent+Icon"/>
    <dgm:cxn modelId="{0A976B17-AC64-4AF3-BDD6-A61BE69A067C}" type="presParOf" srcId="{F77D88E6-E666-4227-BE3B-929E8F840085}" destId="{3FE9B6AF-45C8-44D3-80DE-E188F994D9B7}" srcOrd="3" destOrd="0" presId="urn:microsoft.com/office/officeart/2005/8/layout/chevronAccent+Icon"/>
    <dgm:cxn modelId="{3604CA17-9A40-4742-B0F9-A38921C0F77A}" type="presParOf" srcId="{F77D88E6-E666-4227-BE3B-929E8F840085}" destId="{527FB945-4A92-4E75-96DF-89EFE4BCF87E}" srcOrd="4" destOrd="0" presId="urn:microsoft.com/office/officeart/2005/8/layout/chevronAccent+Icon"/>
    <dgm:cxn modelId="{7ABB348A-27C4-44D8-B992-EF971C4D9B1F}" type="presParOf" srcId="{527FB945-4A92-4E75-96DF-89EFE4BCF87E}" destId="{EE884181-6EE8-43FC-A6B8-F7D9DA2C32EE}" srcOrd="0" destOrd="0" presId="urn:microsoft.com/office/officeart/2005/8/layout/chevronAccent+Icon"/>
    <dgm:cxn modelId="{28297919-79E9-45A4-90B6-C55793BBC8B7}" type="presParOf" srcId="{527FB945-4A92-4E75-96DF-89EFE4BCF87E}" destId="{B8407779-298B-4492-9029-5C25663F3715}" srcOrd="1" destOrd="0" presId="urn:microsoft.com/office/officeart/2005/8/layout/chevronAccent+Icon"/>
    <dgm:cxn modelId="{98166457-126F-48B6-84A8-E8FD6D0B9A10}" type="presParOf" srcId="{F77D88E6-E666-4227-BE3B-929E8F840085}" destId="{77F4ED25-E305-4E4E-B7D0-6CE5E72EE50B}" srcOrd="5" destOrd="0" presId="urn:microsoft.com/office/officeart/2005/8/layout/chevronAccent+Icon"/>
    <dgm:cxn modelId="{ECBE0E2E-935C-41C0-BA5E-35919D353910}" type="presParOf" srcId="{F77D88E6-E666-4227-BE3B-929E8F840085}" destId="{025C9A0D-0DAB-463C-9AC1-A4E22D769FF2}" srcOrd="6" destOrd="0" presId="urn:microsoft.com/office/officeart/2005/8/layout/chevronAccent+Icon"/>
    <dgm:cxn modelId="{617A1FD0-EAB1-425B-BA7F-582B1EEDD9C6}" type="presParOf" srcId="{025C9A0D-0DAB-463C-9AC1-A4E22D769FF2}" destId="{CA32D2CA-FC27-4ADA-994C-777B48C60901}" srcOrd="0" destOrd="0" presId="urn:microsoft.com/office/officeart/2005/8/layout/chevronAccent+Icon"/>
    <dgm:cxn modelId="{268A257D-0E9F-49F5-B608-69AFE2961CEE}" type="presParOf" srcId="{025C9A0D-0DAB-463C-9AC1-A4E22D769FF2}" destId="{C023E925-045B-41BB-A45C-27629059F24C}" srcOrd="1" destOrd="0" presId="urn:microsoft.com/office/officeart/2005/8/layout/chevronAccent+Icon"/>
    <dgm:cxn modelId="{B3DE3B95-68D4-42CD-9A42-82A2D13F7D7C}" type="presParOf" srcId="{F77D88E6-E666-4227-BE3B-929E8F840085}" destId="{AE7DB792-1EAC-44AD-8EEC-C0C5894DA7D6}" srcOrd="7" destOrd="0" presId="urn:microsoft.com/office/officeart/2005/8/layout/chevronAccent+Icon"/>
    <dgm:cxn modelId="{2D851F87-03A3-4C81-8CF9-406FFB1FCEC0}" type="presParOf" srcId="{F77D88E6-E666-4227-BE3B-929E8F840085}" destId="{A4556ABA-241F-4206-BC47-D4F8616354CC}" srcOrd="8" destOrd="0" presId="urn:microsoft.com/office/officeart/2005/8/layout/chevronAccent+Icon"/>
    <dgm:cxn modelId="{D5888A13-2EF0-44E1-899C-C62F0B5313F8}" type="presParOf" srcId="{A4556ABA-241F-4206-BC47-D4F8616354CC}" destId="{37A7FD2A-92B3-41DB-B326-014D6C1B13DF}" srcOrd="0" destOrd="0" presId="urn:microsoft.com/office/officeart/2005/8/layout/chevronAccent+Icon"/>
    <dgm:cxn modelId="{11A8D2FD-D564-47E8-B8E8-1A6677A727F6}" type="presParOf" srcId="{A4556ABA-241F-4206-BC47-D4F8616354CC}" destId="{43D659D9-CC49-4A40-BDE7-E768A98324BC}" srcOrd="1" destOrd="0" presId="urn:microsoft.com/office/officeart/2005/8/layout/chevronAccent+Icon"/>
    <dgm:cxn modelId="{173FE0B7-BF35-4222-B6D7-CE5BA00752E1}" type="presParOf" srcId="{F77D88E6-E666-4227-BE3B-929E8F840085}" destId="{F9D5B559-50B4-4599-AB8F-4A1797163915}" srcOrd="9" destOrd="0" presId="urn:microsoft.com/office/officeart/2005/8/layout/chevronAccent+Icon"/>
    <dgm:cxn modelId="{0989E560-238A-4DEF-B044-57F1943FC7A6}" type="presParOf" srcId="{F77D88E6-E666-4227-BE3B-929E8F840085}" destId="{DB859FE2-CB57-46A3-B3A2-D237D5085512}" srcOrd="10" destOrd="0" presId="urn:microsoft.com/office/officeart/2005/8/layout/chevronAccent+Icon"/>
    <dgm:cxn modelId="{C7838A5B-9A78-435A-A8FA-BE01CAA02F1A}" type="presParOf" srcId="{DB859FE2-CB57-46A3-B3A2-D237D5085512}" destId="{1DB18308-9E6A-41F9-8CC8-BC52CC01A2F1}" srcOrd="0" destOrd="0" presId="urn:microsoft.com/office/officeart/2005/8/layout/chevronAccent+Icon"/>
    <dgm:cxn modelId="{FC07CC67-142C-4232-9F47-2D5E2DDCCDE3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an Oral?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your slides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04CC1713-D89C-4320-ABE2-99011B55C99C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Judging Criteria</a:t>
          </a:r>
        </a:p>
      </dgm:t>
    </dgm:pt>
    <dgm:pt modelId="{055F8BF0-9FC1-4C4B-9579-6C6777E5B8FB}" type="parTrans" cxnId="{1113F181-01C9-4E3E-A5E7-FBC0CA091501}">
      <dgm:prSet/>
      <dgm:spPr/>
      <dgm:t>
        <a:bodyPr/>
        <a:lstStyle/>
        <a:p>
          <a:endParaRPr lang="en-US"/>
        </a:p>
      </dgm:t>
    </dgm:pt>
    <dgm:pt modelId="{9B15DF01-B989-469C-A0EE-91964B224A4C}" type="sibTrans" cxnId="{1113F181-01C9-4E3E-A5E7-FBC0CA091501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</dgm:pt>
    <dgm:pt modelId="{C3F053BB-6336-40C8-864E-F69724566B8D}" type="pres">
      <dgm:prSet presAssocID="{EAC315B4-55D7-4A5A-B10A-73049739B2C6}" presName="compositeSpace" presStyleCnt="0"/>
      <dgm:spPr/>
    </dgm:pt>
    <dgm:pt modelId="{04E565D2-D36F-4DE9-A2D6-AE04C31CEDB6}" type="pres">
      <dgm:prSet presAssocID="{04CC1713-D89C-4320-ABE2-99011B55C99C}" presName="composite" presStyleCnt="0"/>
      <dgm:spPr/>
    </dgm:pt>
    <dgm:pt modelId="{584C9498-078C-42CC-AD88-EFA74C6D80D3}" type="pres">
      <dgm:prSet presAssocID="{04CC1713-D89C-4320-ABE2-99011B55C99C}" presName="bgChev" presStyleLbl="node1" presStyleIdx="1" presStyleCnt="6"/>
      <dgm:spPr/>
    </dgm:pt>
    <dgm:pt modelId="{53946D7B-4947-4B7C-B02E-3E077A28A431}" type="pres">
      <dgm:prSet presAssocID="{04CC1713-D89C-4320-ABE2-99011B55C99C}" presName="txNode" presStyleLbl="fgAcc1" presStyleIdx="1" presStyleCnt="6">
        <dgm:presLayoutVars>
          <dgm:bulletEnabled val="1"/>
        </dgm:presLayoutVars>
      </dgm:prSet>
      <dgm:spPr/>
    </dgm:pt>
    <dgm:pt modelId="{C7F67049-5A2B-46BC-A619-55398F891866}" type="pres">
      <dgm:prSet presAssocID="{9B15DF01-B989-469C-A0EE-91964B224A4C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0605DAD2-4B2C-4696-A1DE-15DC2AA4D24B}" type="presOf" srcId="{04CC1713-D89C-4320-ABE2-99011B55C99C}" destId="{53946D7B-4947-4B7C-B02E-3E077A28A431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1113F181-01C9-4E3E-A5E7-FBC0CA091501}" srcId="{D0EED158-BEAC-4EA3-9B23-08F09E3C571D}" destId="{04CC1713-D89C-4320-ABE2-99011B55C99C}" srcOrd="1" destOrd="0" parTransId="{055F8BF0-9FC1-4C4B-9579-6C6777E5B8FB}" sibTransId="{9B15DF01-B989-469C-A0EE-91964B224A4C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65433D06-C28A-4690-8DAB-9760B3EAB6A5}" type="presParOf" srcId="{F77D88E6-E666-4227-BE3B-929E8F840085}" destId="{04E565D2-D36F-4DE9-A2D6-AE04C31CEDB6}" srcOrd="2" destOrd="0" presId="urn:microsoft.com/office/officeart/2005/8/layout/chevronAccent+Icon"/>
    <dgm:cxn modelId="{4380B4E1-3194-4A99-B69C-52D80E74BCE2}" type="presParOf" srcId="{04E565D2-D36F-4DE9-A2D6-AE04C31CEDB6}" destId="{584C9498-078C-42CC-AD88-EFA74C6D80D3}" srcOrd="0" destOrd="0" presId="urn:microsoft.com/office/officeart/2005/8/layout/chevronAccent+Icon"/>
    <dgm:cxn modelId="{8BC0B783-C33E-42FD-9806-B750D75DEBCE}" type="presParOf" srcId="{04E565D2-D36F-4DE9-A2D6-AE04C31CEDB6}" destId="{53946D7B-4947-4B7C-B02E-3E077A28A431}" srcOrd="1" destOrd="0" presId="urn:microsoft.com/office/officeart/2005/8/layout/chevronAccent+Icon"/>
    <dgm:cxn modelId="{60946B93-3D16-4DEA-920C-642576376A15}" type="presParOf" srcId="{F77D88E6-E666-4227-BE3B-929E8F840085}" destId="{C7F67049-5A2B-46BC-A619-55398F891866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Why give an oral?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/>
            <a:t>Preparing your slides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/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6F0F4E79-0B0C-4DBC-9BC1-899620B33AD1}">
      <dgm:prSet phldrT="[Text]" custT="1"/>
      <dgm:spPr/>
      <dgm:t>
        <a:bodyPr/>
        <a:lstStyle/>
        <a:p>
          <a:pPr algn="just"/>
          <a:r>
            <a:rPr lang="en-US" sz="1400" b="1" dirty="0"/>
            <a:t>Judging criteria</a:t>
          </a:r>
        </a:p>
      </dgm:t>
    </dgm:pt>
    <dgm:pt modelId="{FA5FC948-1EEC-42D2-8632-7BE6B0DC3789}" type="parTrans" cxnId="{9189A44B-9116-40AF-AFE6-94008EBF9E9C}">
      <dgm:prSet/>
      <dgm:spPr/>
      <dgm:t>
        <a:bodyPr/>
        <a:lstStyle/>
        <a:p>
          <a:endParaRPr lang="en-US"/>
        </a:p>
      </dgm:t>
    </dgm:pt>
    <dgm:pt modelId="{BB208928-80C3-4E86-8402-B0E43C59032E}" type="sibTrans" cxnId="{9189A44B-9116-40AF-AFE6-94008EBF9E9C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</dgm:pt>
    <dgm:pt modelId="{C3F053BB-6336-40C8-864E-F69724566B8D}" type="pres">
      <dgm:prSet presAssocID="{EAC315B4-55D7-4A5A-B10A-73049739B2C6}" presName="compositeSpace" presStyleCnt="0"/>
      <dgm:spPr/>
    </dgm:pt>
    <dgm:pt modelId="{E264069D-98DC-48EA-801B-E517A378DFA8}" type="pres">
      <dgm:prSet presAssocID="{6F0F4E79-0B0C-4DBC-9BC1-899620B33AD1}" presName="composite" presStyleCnt="0"/>
      <dgm:spPr/>
    </dgm:pt>
    <dgm:pt modelId="{56A040CE-D95E-4E61-B7F6-2803843B41FA}" type="pres">
      <dgm:prSet presAssocID="{6F0F4E79-0B0C-4DBC-9BC1-899620B33AD1}" presName="bgChev" presStyleLbl="node1" presStyleIdx="1" presStyleCnt="6"/>
      <dgm:spPr/>
    </dgm:pt>
    <dgm:pt modelId="{536A0CC8-4DBE-4DD4-B996-FE9B8F4F4CDA}" type="pres">
      <dgm:prSet presAssocID="{6F0F4E79-0B0C-4DBC-9BC1-899620B33AD1}" presName="txNode" presStyleLbl="fgAcc1" presStyleIdx="1" presStyleCnt="6">
        <dgm:presLayoutVars>
          <dgm:bulletEnabled val="1"/>
        </dgm:presLayoutVars>
      </dgm:prSet>
      <dgm:spPr/>
    </dgm:pt>
    <dgm:pt modelId="{50ADBA67-3E62-4144-93D4-C9229B0288B4}" type="pres">
      <dgm:prSet presAssocID="{BB208928-80C3-4E86-8402-B0E43C59032E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8CE3CC43-6850-426C-95DF-8478AD270BE8}" type="presOf" srcId="{6F0F4E79-0B0C-4DBC-9BC1-899620B33AD1}" destId="{536A0CC8-4DBE-4DD4-B996-FE9B8F4F4CDA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9189A44B-9116-40AF-AFE6-94008EBF9E9C}" srcId="{D0EED158-BEAC-4EA3-9B23-08F09E3C571D}" destId="{6F0F4E79-0B0C-4DBC-9BC1-899620B33AD1}" srcOrd="1" destOrd="0" parTransId="{FA5FC948-1EEC-42D2-8632-7BE6B0DC3789}" sibTransId="{BB208928-80C3-4E86-8402-B0E43C59032E}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72BA3949-DBA3-43FF-BE85-24E58A7265C4}" type="presParOf" srcId="{F77D88E6-E666-4227-BE3B-929E8F840085}" destId="{E264069D-98DC-48EA-801B-E517A378DFA8}" srcOrd="2" destOrd="0" presId="urn:microsoft.com/office/officeart/2005/8/layout/chevronAccent+Icon"/>
    <dgm:cxn modelId="{37DEDDDB-A8F1-41BC-8713-05F2FB4587FA}" type="presParOf" srcId="{E264069D-98DC-48EA-801B-E517A378DFA8}" destId="{56A040CE-D95E-4E61-B7F6-2803843B41FA}" srcOrd="0" destOrd="0" presId="urn:microsoft.com/office/officeart/2005/8/layout/chevronAccent+Icon"/>
    <dgm:cxn modelId="{4A4AB445-94A3-4901-9036-542718FBF92C}" type="presParOf" srcId="{E264069D-98DC-48EA-801B-E517A378DFA8}" destId="{536A0CC8-4DBE-4DD4-B996-FE9B8F4F4CDA}" srcOrd="1" destOrd="0" presId="urn:microsoft.com/office/officeart/2005/8/layout/chevronAccent+Icon"/>
    <dgm:cxn modelId="{4FF99C39-EB22-46C4-A65F-BF8292ED9774}" type="presParOf" srcId="{F77D88E6-E666-4227-BE3B-929E8F840085}" destId="{50ADBA67-3E62-4144-93D4-C9229B0288B4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an oral?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/>
            <a:t>Preparing your slides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/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6F0F4E79-0B0C-4DBC-9BC1-899620B33AD1}">
      <dgm:prSet phldrT="[Text]" custT="1"/>
      <dgm:spPr/>
      <dgm:t>
        <a:bodyPr/>
        <a:lstStyle/>
        <a:p>
          <a:pPr algn="just"/>
          <a:r>
            <a:rPr lang="en-US" sz="1400" b="1" dirty="0">
              <a:solidFill>
                <a:srgbClr val="D70074"/>
              </a:solidFill>
            </a:rPr>
            <a:t>Judging criteria</a:t>
          </a:r>
        </a:p>
      </dgm:t>
    </dgm:pt>
    <dgm:pt modelId="{FA5FC948-1EEC-42D2-8632-7BE6B0DC3789}" type="parTrans" cxnId="{9189A44B-9116-40AF-AFE6-94008EBF9E9C}">
      <dgm:prSet/>
      <dgm:spPr/>
      <dgm:t>
        <a:bodyPr/>
        <a:lstStyle/>
        <a:p>
          <a:endParaRPr lang="en-US"/>
        </a:p>
      </dgm:t>
    </dgm:pt>
    <dgm:pt modelId="{BB208928-80C3-4E86-8402-B0E43C59032E}" type="sibTrans" cxnId="{9189A44B-9116-40AF-AFE6-94008EBF9E9C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</dgm:pt>
    <dgm:pt modelId="{C3F053BB-6336-40C8-864E-F69724566B8D}" type="pres">
      <dgm:prSet presAssocID="{EAC315B4-55D7-4A5A-B10A-73049739B2C6}" presName="compositeSpace" presStyleCnt="0"/>
      <dgm:spPr/>
    </dgm:pt>
    <dgm:pt modelId="{E264069D-98DC-48EA-801B-E517A378DFA8}" type="pres">
      <dgm:prSet presAssocID="{6F0F4E79-0B0C-4DBC-9BC1-899620B33AD1}" presName="composite" presStyleCnt="0"/>
      <dgm:spPr/>
    </dgm:pt>
    <dgm:pt modelId="{56A040CE-D95E-4E61-B7F6-2803843B41FA}" type="pres">
      <dgm:prSet presAssocID="{6F0F4E79-0B0C-4DBC-9BC1-899620B33AD1}" presName="bgChev" presStyleLbl="node1" presStyleIdx="1" presStyleCnt="6"/>
      <dgm:spPr/>
    </dgm:pt>
    <dgm:pt modelId="{536A0CC8-4DBE-4DD4-B996-FE9B8F4F4CDA}" type="pres">
      <dgm:prSet presAssocID="{6F0F4E79-0B0C-4DBC-9BC1-899620B33AD1}" presName="txNode" presStyleLbl="fgAcc1" presStyleIdx="1" presStyleCnt="6">
        <dgm:presLayoutVars>
          <dgm:bulletEnabled val="1"/>
        </dgm:presLayoutVars>
      </dgm:prSet>
      <dgm:spPr/>
    </dgm:pt>
    <dgm:pt modelId="{50ADBA67-3E62-4144-93D4-C9229B0288B4}" type="pres">
      <dgm:prSet presAssocID="{BB208928-80C3-4E86-8402-B0E43C59032E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8CE3CC43-6850-426C-95DF-8478AD270BE8}" type="presOf" srcId="{6F0F4E79-0B0C-4DBC-9BC1-899620B33AD1}" destId="{536A0CC8-4DBE-4DD4-B996-FE9B8F4F4CDA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9189A44B-9116-40AF-AFE6-94008EBF9E9C}" srcId="{D0EED158-BEAC-4EA3-9B23-08F09E3C571D}" destId="{6F0F4E79-0B0C-4DBC-9BC1-899620B33AD1}" srcOrd="1" destOrd="0" parTransId="{FA5FC948-1EEC-42D2-8632-7BE6B0DC3789}" sibTransId="{BB208928-80C3-4E86-8402-B0E43C59032E}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72BA3949-DBA3-43FF-BE85-24E58A7265C4}" type="presParOf" srcId="{F77D88E6-E666-4227-BE3B-929E8F840085}" destId="{E264069D-98DC-48EA-801B-E517A378DFA8}" srcOrd="2" destOrd="0" presId="urn:microsoft.com/office/officeart/2005/8/layout/chevronAccent+Icon"/>
    <dgm:cxn modelId="{37DEDDDB-A8F1-41BC-8713-05F2FB4587FA}" type="presParOf" srcId="{E264069D-98DC-48EA-801B-E517A378DFA8}" destId="{56A040CE-D95E-4E61-B7F6-2803843B41FA}" srcOrd="0" destOrd="0" presId="urn:microsoft.com/office/officeart/2005/8/layout/chevronAccent+Icon"/>
    <dgm:cxn modelId="{4A4AB445-94A3-4901-9036-542718FBF92C}" type="presParOf" srcId="{E264069D-98DC-48EA-801B-E517A378DFA8}" destId="{536A0CC8-4DBE-4DD4-B996-FE9B8F4F4CDA}" srcOrd="1" destOrd="0" presId="urn:microsoft.com/office/officeart/2005/8/layout/chevronAccent+Icon"/>
    <dgm:cxn modelId="{4FF99C39-EB22-46C4-A65F-BF8292ED9774}" type="presParOf" srcId="{F77D88E6-E666-4227-BE3B-929E8F840085}" destId="{50ADBA67-3E62-4144-93D4-C9229B0288B4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an oral?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Preparing your slides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/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1C777C5F-07AD-4CE0-B0C8-CF3A54616D09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Judging criteria</a:t>
          </a:r>
        </a:p>
      </dgm:t>
    </dgm:pt>
    <dgm:pt modelId="{8EFEFCA1-B116-462D-9DBD-6A3B187B750F}" type="parTrans" cxnId="{DCB00B94-A04F-40DC-98EA-CB871B8888D0}">
      <dgm:prSet/>
      <dgm:spPr/>
      <dgm:t>
        <a:bodyPr/>
        <a:lstStyle/>
        <a:p>
          <a:endParaRPr lang="en-US"/>
        </a:p>
      </dgm:t>
    </dgm:pt>
    <dgm:pt modelId="{C1240AB0-EAA7-4CBB-AF98-8157965B3730}" type="sibTrans" cxnId="{DCB00B94-A04F-40DC-98EA-CB871B8888D0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</dgm:pt>
    <dgm:pt modelId="{C3F053BB-6336-40C8-864E-F69724566B8D}" type="pres">
      <dgm:prSet presAssocID="{EAC315B4-55D7-4A5A-B10A-73049739B2C6}" presName="compositeSpace" presStyleCnt="0"/>
      <dgm:spPr/>
    </dgm:pt>
    <dgm:pt modelId="{6BC24E40-C707-402B-920F-162B3347F524}" type="pres">
      <dgm:prSet presAssocID="{1C777C5F-07AD-4CE0-B0C8-CF3A54616D09}" presName="composite" presStyleCnt="0"/>
      <dgm:spPr/>
    </dgm:pt>
    <dgm:pt modelId="{4DDE8D6A-6C27-4AD4-9029-1D852AE39788}" type="pres">
      <dgm:prSet presAssocID="{1C777C5F-07AD-4CE0-B0C8-CF3A54616D09}" presName="bgChev" presStyleLbl="node1" presStyleIdx="1" presStyleCnt="6"/>
      <dgm:spPr/>
    </dgm:pt>
    <dgm:pt modelId="{FBCAC393-BB61-4526-B65E-F8B2C51EFF71}" type="pres">
      <dgm:prSet presAssocID="{1C777C5F-07AD-4CE0-B0C8-CF3A54616D09}" presName="txNode" presStyleLbl="fgAcc1" presStyleIdx="1" presStyleCnt="6">
        <dgm:presLayoutVars>
          <dgm:bulletEnabled val="1"/>
        </dgm:presLayoutVars>
      </dgm:prSet>
      <dgm:spPr/>
    </dgm:pt>
    <dgm:pt modelId="{3A11346C-6CF6-4396-9F39-3E52DE798D4C}" type="pres">
      <dgm:prSet presAssocID="{C1240AB0-EAA7-4CBB-AF98-8157965B3730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DCB00B94-A04F-40DC-98EA-CB871B8888D0}" srcId="{D0EED158-BEAC-4EA3-9B23-08F09E3C571D}" destId="{1C777C5F-07AD-4CE0-B0C8-CF3A54616D09}" srcOrd="1" destOrd="0" parTransId="{8EFEFCA1-B116-462D-9DBD-6A3B187B750F}" sibTransId="{C1240AB0-EAA7-4CBB-AF98-8157965B3730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2F7059E7-C712-4F18-8381-F049A486F260}" type="presOf" srcId="{1C777C5F-07AD-4CE0-B0C8-CF3A54616D09}" destId="{FBCAC393-BB61-4526-B65E-F8B2C51EFF71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270BE668-3EC1-49F5-A6CA-07615DF497F5}" type="presParOf" srcId="{F77D88E6-E666-4227-BE3B-929E8F840085}" destId="{6BC24E40-C707-402B-920F-162B3347F524}" srcOrd="2" destOrd="0" presId="urn:microsoft.com/office/officeart/2005/8/layout/chevronAccent+Icon"/>
    <dgm:cxn modelId="{A72C7566-2676-4D85-8406-5D54F7599F42}" type="presParOf" srcId="{6BC24E40-C707-402B-920F-162B3347F524}" destId="{4DDE8D6A-6C27-4AD4-9029-1D852AE39788}" srcOrd="0" destOrd="0" presId="urn:microsoft.com/office/officeart/2005/8/layout/chevronAccent+Icon"/>
    <dgm:cxn modelId="{AC9A9FCF-61A8-4DB0-B368-0541BA1854A5}" type="presParOf" srcId="{6BC24E40-C707-402B-920F-162B3347F524}" destId="{FBCAC393-BB61-4526-B65E-F8B2C51EFF71}" srcOrd="1" destOrd="0" presId="urn:microsoft.com/office/officeart/2005/8/layout/chevronAccent+Icon"/>
    <dgm:cxn modelId="{2C5F093B-8DA2-4198-A90E-AC70BFD6DEEB}" type="presParOf" srcId="{F77D88E6-E666-4227-BE3B-929E8F840085}" destId="{3A11346C-6CF6-4396-9F39-3E52DE798D4C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D2F374-633B-426A-B6EB-A1CFA7AD2DF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3A04BD3-35B5-49CB-B788-69306E5E0E5F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rgbClr val="D70074"/>
              </a:solidFill>
            </a:rPr>
            <a:t>Topic 1</a:t>
          </a:r>
        </a:p>
      </dgm:t>
    </dgm:pt>
    <dgm:pt modelId="{2AF4B804-E4E4-4DFA-884E-B3B826CD3ED3}" type="parTrans" cxnId="{E00BB72E-9831-43F4-B194-A19B761B1BB3}">
      <dgm:prSet/>
      <dgm:spPr/>
      <dgm:t>
        <a:bodyPr/>
        <a:lstStyle/>
        <a:p>
          <a:endParaRPr lang="en-US"/>
        </a:p>
      </dgm:t>
    </dgm:pt>
    <dgm:pt modelId="{39ADB7E7-4AE7-482F-91ED-BFEEA10D0F73}" type="sibTrans" cxnId="{E00BB72E-9831-43F4-B194-A19B761B1BB3}">
      <dgm:prSet/>
      <dgm:spPr/>
      <dgm:t>
        <a:bodyPr/>
        <a:lstStyle/>
        <a:p>
          <a:endParaRPr lang="en-US"/>
        </a:p>
      </dgm:t>
    </dgm:pt>
    <dgm:pt modelId="{6F8AF2DC-5C79-496F-B131-287B7007A570}">
      <dgm:prSet phldrT="[Text]"/>
      <dgm:spPr/>
      <dgm:t>
        <a:bodyPr/>
        <a:lstStyle/>
        <a:p>
          <a:r>
            <a:rPr lang="en-US" dirty="0"/>
            <a:t>Topic 2</a:t>
          </a:r>
        </a:p>
      </dgm:t>
    </dgm:pt>
    <dgm:pt modelId="{7C35CC55-16AF-4414-95AB-A886A988D9E7}" type="parTrans" cxnId="{B748444F-622D-4917-A3BC-77A8BFF2DF92}">
      <dgm:prSet/>
      <dgm:spPr/>
      <dgm:t>
        <a:bodyPr/>
        <a:lstStyle/>
        <a:p>
          <a:endParaRPr lang="en-US"/>
        </a:p>
      </dgm:t>
    </dgm:pt>
    <dgm:pt modelId="{5F2C85D2-C612-466E-AF59-F17A278CC858}" type="sibTrans" cxnId="{B748444F-622D-4917-A3BC-77A8BFF2DF92}">
      <dgm:prSet/>
      <dgm:spPr/>
      <dgm:t>
        <a:bodyPr/>
        <a:lstStyle/>
        <a:p>
          <a:endParaRPr lang="en-US"/>
        </a:p>
      </dgm:t>
    </dgm:pt>
    <dgm:pt modelId="{59BD63C8-8D3E-47B3-9C58-745017B1EE2D}">
      <dgm:prSet phldrT="[Text]"/>
      <dgm:spPr/>
      <dgm:t>
        <a:bodyPr/>
        <a:lstStyle/>
        <a:p>
          <a:r>
            <a:rPr lang="en-US" dirty="0"/>
            <a:t>Topic 3</a:t>
          </a:r>
        </a:p>
      </dgm:t>
    </dgm:pt>
    <dgm:pt modelId="{0930D00D-72AB-4991-B4FE-46E231E639D8}" type="parTrans" cxnId="{FE376EDB-F160-4476-BB5E-1F7449A4C137}">
      <dgm:prSet/>
      <dgm:spPr/>
      <dgm:t>
        <a:bodyPr/>
        <a:lstStyle/>
        <a:p>
          <a:endParaRPr lang="en-US"/>
        </a:p>
      </dgm:t>
    </dgm:pt>
    <dgm:pt modelId="{8FC4365E-75E9-46EB-AB05-4D92A8213D3F}" type="sibTrans" cxnId="{FE376EDB-F160-4476-BB5E-1F7449A4C137}">
      <dgm:prSet/>
      <dgm:spPr/>
      <dgm:t>
        <a:bodyPr/>
        <a:lstStyle/>
        <a:p>
          <a:endParaRPr lang="en-US"/>
        </a:p>
      </dgm:t>
    </dgm:pt>
    <dgm:pt modelId="{4B10C76D-C3C0-4E17-8DFC-8A9BF29EBBC3}" type="pres">
      <dgm:prSet presAssocID="{27D2F374-633B-426A-B6EB-A1CFA7AD2DFB}" presName="Name0" presStyleCnt="0">
        <dgm:presLayoutVars>
          <dgm:dir/>
          <dgm:resizeHandles val="exact"/>
        </dgm:presLayoutVars>
      </dgm:prSet>
      <dgm:spPr/>
    </dgm:pt>
    <dgm:pt modelId="{03558C84-11A9-4686-BA68-45ECBE462862}" type="pres">
      <dgm:prSet presAssocID="{33A04BD3-35B5-49CB-B788-69306E5E0E5F}" presName="composite" presStyleCnt="0"/>
      <dgm:spPr/>
    </dgm:pt>
    <dgm:pt modelId="{DD60BA06-00E3-43C1-8492-B6622356AB9E}" type="pres">
      <dgm:prSet presAssocID="{33A04BD3-35B5-49CB-B788-69306E5E0E5F}" presName="bgChev" presStyleLbl="node1" presStyleIdx="0" presStyleCnt="3"/>
      <dgm:spPr/>
    </dgm:pt>
    <dgm:pt modelId="{726D4DBF-47F7-4044-9140-76B5C3653CD8}" type="pres">
      <dgm:prSet presAssocID="{33A04BD3-35B5-49CB-B788-69306E5E0E5F}" presName="txNode" presStyleLbl="fgAcc1" presStyleIdx="0" presStyleCnt="3">
        <dgm:presLayoutVars>
          <dgm:bulletEnabled val="1"/>
        </dgm:presLayoutVars>
      </dgm:prSet>
      <dgm:spPr/>
    </dgm:pt>
    <dgm:pt modelId="{E545737B-972A-4A45-B075-99D5F1102DD0}" type="pres">
      <dgm:prSet presAssocID="{39ADB7E7-4AE7-482F-91ED-BFEEA10D0F73}" presName="compositeSpace" presStyleCnt="0"/>
      <dgm:spPr/>
    </dgm:pt>
    <dgm:pt modelId="{599B7F73-D847-4B0D-A57C-A3DD52F62BB9}" type="pres">
      <dgm:prSet presAssocID="{6F8AF2DC-5C79-496F-B131-287B7007A570}" presName="composite" presStyleCnt="0"/>
      <dgm:spPr/>
    </dgm:pt>
    <dgm:pt modelId="{F033C380-63EC-431C-A601-474A50EA0F2F}" type="pres">
      <dgm:prSet presAssocID="{6F8AF2DC-5C79-496F-B131-287B7007A570}" presName="bgChev" presStyleLbl="node1" presStyleIdx="1" presStyleCnt="3"/>
      <dgm:spPr/>
    </dgm:pt>
    <dgm:pt modelId="{9D5D423D-24CC-4CC3-9D21-1BAAC5C01E26}" type="pres">
      <dgm:prSet presAssocID="{6F8AF2DC-5C79-496F-B131-287B7007A570}" presName="txNode" presStyleLbl="fgAcc1" presStyleIdx="1" presStyleCnt="3">
        <dgm:presLayoutVars>
          <dgm:bulletEnabled val="1"/>
        </dgm:presLayoutVars>
      </dgm:prSet>
      <dgm:spPr/>
    </dgm:pt>
    <dgm:pt modelId="{F7448081-2342-43B5-BE1E-72725392D16C}" type="pres">
      <dgm:prSet presAssocID="{5F2C85D2-C612-466E-AF59-F17A278CC858}" presName="compositeSpace" presStyleCnt="0"/>
      <dgm:spPr/>
    </dgm:pt>
    <dgm:pt modelId="{661558FF-F8B8-4272-B986-E7CED6B29F79}" type="pres">
      <dgm:prSet presAssocID="{59BD63C8-8D3E-47B3-9C58-745017B1EE2D}" presName="composite" presStyleCnt="0"/>
      <dgm:spPr/>
    </dgm:pt>
    <dgm:pt modelId="{91411A86-F8BE-4945-B13D-2DA4BC297669}" type="pres">
      <dgm:prSet presAssocID="{59BD63C8-8D3E-47B3-9C58-745017B1EE2D}" presName="bgChev" presStyleLbl="node1" presStyleIdx="2" presStyleCnt="3"/>
      <dgm:spPr/>
    </dgm:pt>
    <dgm:pt modelId="{8CDBC9C2-2A82-4CAC-BE83-B1067046311E}" type="pres">
      <dgm:prSet presAssocID="{59BD63C8-8D3E-47B3-9C58-745017B1EE2D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0796245A-820A-43E4-9CA4-1487FB536F4C}" type="presOf" srcId="{6F8AF2DC-5C79-496F-B131-287B7007A570}" destId="{9D5D423D-24CC-4CC3-9D21-1BAAC5C01E26}" srcOrd="0" destOrd="0" presId="urn:microsoft.com/office/officeart/2005/8/layout/chevronAccent+Icon"/>
    <dgm:cxn modelId="{7B6EF765-05BC-4BBE-AED4-507964740B93}" type="presOf" srcId="{59BD63C8-8D3E-47B3-9C58-745017B1EE2D}" destId="{8CDBC9C2-2A82-4CAC-BE83-B1067046311E}" srcOrd="0" destOrd="0" presId="urn:microsoft.com/office/officeart/2005/8/layout/chevronAccent+Icon"/>
    <dgm:cxn modelId="{B748444F-622D-4917-A3BC-77A8BFF2DF92}" srcId="{27D2F374-633B-426A-B6EB-A1CFA7AD2DFB}" destId="{6F8AF2DC-5C79-496F-B131-287B7007A570}" srcOrd="1" destOrd="0" parTransId="{7C35CC55-16AF-4414-95AB-A886A988D9E7}" sibTransId="{5F2C85D2-C612-466E-AF59-F17A278CC858}"/>
    <dgm:cxn modelId="{87A57981-5766-4722-B438-BA0A411AB223}" type="presOf" srcId="{33A04BD3-35B5-49CB-B788-69306E5E0E5F}" destId="{726D4DBF-47F7-4044-9140-76B5C3653CD8}" srcOrd="0" destOrd="0" presId="urn:microsoft.com/office/officeart/2005/8/layout/chevronAccent+Icon"/>
    <dgm:cxn modelId="{AEEA436D-98F8-4427-8A82-F2B8EFDBE184}" type="presOf" srcId="{27D2F374-633B-426A-B6EB-A1CFA7AD2DFB}" destId="{4B10C76D-C3C0-4E17-8DFC-8A9BF29EBBC3}" srcOrd="0" destOrd="0" presId="urn:microsoft.com/office/officeart/2005/8/layout/chevronAccent+Icon"/>
    <dgm:cxn modelId="{FE376EDB-F160-4476-BB5E-1F7449A4C137}" srcId="{27D2F374-633B-426A-B6EB-A1CFA7AD2DFB}" destId="{59BD63C8-8D3E-47B3-9C58-745017B1EE2D}" srcOrd="2" destOrd="0" parTransId="{0930D00D-72AB-4991-B4FE-46E231E639D8}" sibTransId="{8FC4365E-75E9-46EB-AB05-4D92A8213D3F}"/>
    <dgm:cxn modelId="{E00BB72E-9831-43F4-B194-A19B761B1BB3}" srcId="{27D2F374-633B-426A-B6EB-A1CFA7AD2DFB}" destId="{33A04BD3-35B5-49CB-B788-69306E5E0E5F}" srcOrd="0" destOrd="0" parTransId="{2AF4B804-E4E4-4DFA-884E-B3B826CD3ED3}" sibTransId="{39ADB7E7-4AE7-482F-91ED-BFEEA10D0F73}"/>
    <dgm:cxn modelId="{C4BD3AA6-3F2E-4E58-B6E9-3F7C4EDE9A3A}" type="presParOf" srcId="{4B10C76D-C3C0-4E17-8DFC-8A9BF29EBBC3}" destId="{03558C84-11A9-4686-BA68-45ECBE462862}" srcOrd="0" destOrd="0" presId="urn:microsoft.com/office/officeart/2005/8/layout/chevronAccent+Icon"/>
    <dgm:cxn modelId="{4EDC272C-979A-403D-825D-75251B0A07EF}" type="presParOf" srcId="{03558C84-11A9-4686-BA68-45ECBE462862}" destId="{DD60BA06-00E3-43C1-8492-B6622356AB9E}" srcOrd="0" destOrd="0" presId="urn:microsoft.com/office/officeart/2005/8/layout/chevronAccent+Icon"/>
    <dgm:cxn modelId="{F3284DA4-0730-4BAA-B91F-24A194256907}" type="presParOf" srcId="{03558C84-11A9-4686-BA68-45ECBE462862}" destId="{726D4DBF-47F7-4044-9140-76B5C3653CD8}" srcOrd="1" destOrd="0" presId="urn:microsoft.com/office/officeart/2005/8/layout/chevronAccent+Icon"/>
    <dgm:cxn modelId="{35F4CFE3-2D54-4103-96B0-9E15872ED72E}" type="presParOf" srcId="{4B10C76D-C3C0-4E17-8DFC-8A9BF29EBBC3}" destId="{E545737B-972A-4A45-B075-99D5F1102DD0}" srcOrd="1" destOrd="0" presId="urn:microsoft.com/office/officeart/2005/8/layout/chevronAccent+Icon"/>
    <dgm:cxn modelId="{86888121-64F0-4AFB-BF70-A705EA04E94E}" type="presParOf" srcId="{4B10C76D-C3C0-4E17-8DFC-8A9BF29EBBC3}" destId="{599B7F73-D847-4B0D-A57C-A3DD52F62BB9}" srcOrd="2" destOrd="0" presId="urn:microsoft.com/office/officeart/2005/8/layout/chevronAccent+Icon"/>
    <dgm:cxn modelId="{DC400081-6FF1-4357-9AE1-DFC1B92F751A}" type="presParOf" srcId="{599B7F73-D847-4B0D-A57C-A3DD52F62BB9}" destId="{F033C380-63EC-431C-A601-474A50EA0F2F}" srcOrd="0" destOrd="0" presId="urn:microsoft.com/office/officeart/2005/8/layout/chevronAccent+Icon"/>
    <dgm:cxn modelId="{9A94E38D-B2E4-4B40-BF14-A6F607E3D1AB}" type="presParOf" srcId="{599B7F73-D847-4B0D-A57C-A3DD52F62BB9}" destId="{9D5D423D-24CC-4CC3-9D21-1BAAC5C01E26}" srcOrd="1" destOrd="0" presId="urn:microsoft.com/office/officeart/2005/8/layout/chevronAccent+Icon"/>
    <dgm:cxn modelId="{4A53383F-AD3A-418D-9EE5-3D7DC28E41B3}" type="presParOf" srcId="{4B10C76D-C3C0-4E17-8DFC-8A9BF29EBBC3}" destId="{F7448081-2342-43B5-BE1E-72725392D16C}" srcOrd="3" destOrd="0" presId="urn:microsoft.com/office/officeart/2005/8/layout/chevronAccent+Icon"/>
    <dgm:cxn modelId="{2428175D-C69A-4971-8C96-8729A4D615A1}" type="presParOf" srcId="{4B10C76D-C3C0-4E17-8DFC-8A9BF29EBBC3}" destId="{661558FF-F8B8-4272-B986-E7CED6B29F79}" srcOrd="4" destOrd="0" presId="urn:microsoft.com/office/officeart/2005/8/layout/chevronAccent+Icon"/>
    <dgm:cxn modelId="{8CCC3085-526D-4D8B-B30A-DD1B704C5DC1}" type="presParOf" srcId="{661558FF-F8B8-4272-B986-E7CED6B29F79}" destId="{91411A86-F8BE-4945-B13D-2DA4BC297669}" srcOrd="0" destOrd="0" presId="urn:microsoft.com/office/officeart/2005/8/layout/chevronAccent+Icon"/>
    <dgm:cxn modelId="{887038B4-27E3-4061-966F-10223672557A}" type="presParOf" srcId="{661558FF-F8B8-4272-B986-E7CED6B29F79}" destId="{8CDBC9C2-2A82-4CAC-BE83-B1067046311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594C4F-A7B5-4716-BED8-D4173BA84A7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B9525F4-9F71-437F-8881-515D6CE1B287}">
      <dgm:prSet phldrT="[Text]"/>
      <dgm:spPr/>
      <dgm:t>
        <a:bodyPr/>
        <a:lstStyle/>
        <a:p>
          <a:r>
            <a:rPr lang="en-US" dirty="0"/>
            <a:t>Topic 1</a:t>
          </a:r>
        </a:p>
      </dgm:t>
    </dgm:pt>
    <dgm:pt modelId="{30F14E62-6485-4F21-9B19-EC09F4132E83}" type="parTrans" cxnId="{7617247A-1335-4D6E-ACAA-3852D10F57E9}">
      <dgm:prSet/>
      <dgm:spPr/>
      <dgm:t>
        <a:bodyPr/>
        <a:lstStyle/>
        <a:p>
          <a:endParaRPr lang="en-US"/>
        </a:p>
      </dgm:t>
    </dgm:pt>
    <dgm:pt modelId="{50D900FF-E00D-4EBE-ADC0-29A6D680C80A}" type="sibTrans" cxnId="{7617247A-1335-4D6E-ACAA-3852D10F57E9}">
      <dgm:prSet/>
      <dgm:spPr/>
      <dgm:t>
        <a:bodyPr/>
        <a:lstStyle/>
        <a:p>
          <a:endParaRPr lang="en-US"/>
        </a:p>
      </dgm:t>
    </dgm:pt>
    <dgm:pt modelId="{DAEF77D3-2193-4293-A6B7-0A310A51A180}">
      <dgm:prSet phldrT="[Text]"/>
      <dgm:spPr/>
      <dgm:t>
        <a:bodyPr/>
        <a:lstStyle/>
        <a:p>
          <a:r>
            <a:rPr lang="en-US" b="1" dirty="0">
              <a:solidFill>
                <a:srgbClr val="00B0F0"/>
              </a:solidFill>
            </a:rPr>
            <a:t>Topic 2</a:t>
          </a:r>
        </a:p>
      </dgm:t>
    </dgm:pt>
    <dgm:pt modelId="{9EFA4B8C-7CCC-40C2-93B7-983CB59F6749}" type="parTrans" cxnId="{C07DB3A3-37AF-4E1A-B802-286251F8ED40}">
      <dgm:prSet/>
      <dgm:spPr/>
      <dgm:t>
        <a:bodyPr/>
        <a:lstStyle/>
        <a:p>
          <a:endParaRPr lang="en-US"/>
        </a:p>
      </dgm:t>
    </dgm:pt>
    <dgm:pt modelId="{4657B7A1-F7B5-4BB4-AA41-34FED4C58691}" type="sibTrans" cxnId="{C07DB3A3-37AF-4E1A-B802-286251F8ED40}">
      <dgm:prSet/>
      <dgm:spPr/>
      <dgm:t>
        <a:bodyPr/>
        <a:lstStyle/>
        <a:p>
          <a:endParaRPr lang="en-US"/>
        </a:p>
      </dgm:t>
    </dgm:pt>
    <dgm:pt modelId="{9599890D-F003-4F39-984C-FC817D8CA5E6}">
      <dgm:prSet phldrT="[Text]"/>
      <dgm:spPr/>
      <dgm:t>
        <a:bodyPr/>
        <a:lstStyle/>
        <a:p>
          <a:r>
            <a:rPr lang="en-US" dirty="0"/>
            <a:t>Topic 3</a:t>
          </a:r>
        </a:p>
      </dgm:t>
    </dgm:pt>
    <dgm:pt modelId="{CCA544A8-6E32-41EC-A2CF-7BCC23DC202C}" type="parTrans" cxnId="{C9DD89B8-63E9-46C0-9074-28FD9920B0E6}">
      <dgm:prSet/>
      <dgm:spPr/>
      <dgm:t>
        <a:bodyPr/>
        <a:lstStyle/>
        <a:p>
          <a:endParaRPr lang="en-US"/>
        </a:p>
      </dgm:t>
    </dgm:pt>
    <dgm:pt modelId="{43AC04BB-4C2C-44E5-8E29-9A7D22036594}" type="sibTrans" cxnId="{C9DD89B8-63E9-46C0-9074-28FD9920B0E6}">
      <dgm:prSet/>
      <dgm:spPr/>
      <dgm:t>
        <a:bodyPr/>
        <a:lstStyle/>
        <a:p>
          <a:endParaRPr lang="en-US"/>
        </a:p>
      </dgm:t>
    </dgm:pt>
    <dgm:pt modelId="{773BE5C4-6973-408D-AF99-70817DFAD287}" type="pres">
      <dgm:prSet presAssocID="{77594C4F-A7B5-4716-BED8-D4173BA84A74}" presName="CompostProcess" presStyleCnt="0">
        <dgm:presLayoutVars>
          <dgm:dir/>
          <dgm:resizeHandles val="exact"/>
        </dgm:presLayoutVars>
      </dgm:prSet>
      <dgm:spPr/>
    </dgm:pt>
    <dgm:pt modelId="{49535D25-777D-4591-95AB-71CF7DB1CCB9}" type="pres">
      <dgm:prSet presAssocID="{77594C4F-A7B5-4716-BED8-D4173BA84A74}" presName="arrow" presStyleLbl="bgShp" presStyleIdx="0" presStyleCnt="1"/>
      <dgm:spPr/>
    </dgm:pt>
    <dgm:pt modelId="{55410DD1-17CA-49CA-A57A-473694ACBC1F}" type="pres">
      <dgm:prSet presAssocID="{77594C4F-A7B5-4716-BED8-D4173BA84A74}" presName="linearProcess" presStyleCnt="0"/>
      <dgm:spPr/>
    </dgm:pt>
    <dgm:pt modelId="{8CA9F078-B92A-4E39-A94A-FDF55DB16978}" type="pres">
      <dgm:prSet presAssocID="{BB9525F4-9F71-437F-8881-515D6CE1B287}" presName="textNode" presStyleLbl="node1" presStyleIdx="0" presStyleCnt="3">
        <dgm:presLayoutVars>
          <dgm:bulletEnabled val="1"/>
        </dgm:presLayoutVars>
      </dgm:prSet>
      <dgm:spPr/>
    </dgm:pt>
    <dgm:pt modelId="{1AB53965-7DFC-4C2F-85F5-D0CF47D05F15}" type="pres">
      <dgm:prSet presAssocID="{50D900FF-E00D-4EBE-ADC0-29A6D680C80A}" presName="sibTrans" presStyleCnt="0"/>
      <dgm:spPr/>
    </dgm:pt>
    <dgm:pt modelId="{1B15223E-3ED1-4A66-85E4-29D658065E9E}" type="pres">
      <dgm:prSet presAssocID="{DAEF77D3-2193-4293-A6B7-0A310A51A180}" presName="textNode" presStyleLbl="node1" presStyleIdx="1" presStyleCnt="3">
        <dgm:presLayoutVars>
          <dgm:bulletEnabled val="1"/>
        </dgm:presLayoutVars>
      </dgm:prSet>
      <dgm:spPr/>
    </dgm:pt>
    <dgm:pt modelId="{B3877357-269F-4A5D-A71B-A1FED4366D63}" type="pres">
      <dgm:prSet presAssocID="{4657B7A1-F7B5-4BB4-AA41-34FED4C58691}" presName="sibTrans" presStyleCnt="0"/>
      <dgm:spPr/>
    </dgm:pt>
    <dgm:pt modelId="{E5F59649-6663-4E05-AE08-5542EB7660B7}" type="pres">
      <dgm:prSet presAssocID="{9599890D-F003-4F39-984C-FC817D8CA5E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617247A-1335-4D6E-ACAA-3852D10F57E9}" srcId="{77594C4F-A7B5-4716-BED8-D4173BA84A74}" destId="{BB9525F4-9F71-437F-8881-515D6CE1B287}" srcOrd="0" destOrd="0" parTransId="{30F14E62-6485-4F21-9B19-EC09F4132E83}" sibTransId="{50D900FF-E00D-4EBE-ADC0-29A6D680C80A}"/>
    <dgm:cxn modelId="{FF00A0D3-A8E3-41B5-9C39-0D04AAE17450}" type="presOf" srcId="{9599890D-F003-4F39-984C-FC817D8CA5E6}" destId="{E5F59649-6663-4E05-AE08-5542EB7660B7}" srcOrd="0" destOrd="0" presId="urn:microsoft.com/office/officeart/2005/8/layout/hProcess9"/>
    <dgm:cxn modelId="{392C2ABF-F21B-44B1-B8E2-49BACDE67186}" type="presOf" srcId="{BB9525F4-9F71-437F-8881-515D6CE1B287}" destId="{8CA9F078-B92A-4E39-A94A-FDF55DB16978}" srcOrd="0" destOrd="0" presId="urn:microsoft.com/office/officeart/2005/8/layout/hProcess9"/>
    <dgm:cxn modelId="{259BAC0A-05ED-46FC-AC9C-F1F5CAA985BF}" type="presOf" srcId="{DAEF77D3-2193-4293-A6B7-0A310A51A180}" destId="{1B15223E-3ED1-4A66-85E4-29D658065E9E}" srcOrd="0" destOrd="0" presId="urn:microsoft.com/office/officeart/2005/8/layout/hProcess9"/>
    <dgm:cxn modelId="{C9DD89B8-63E9-46C0-9074-28FD9920B0E6}" srcId="{77594C4F-A7B5-4716-BED8-D4173BA84A74}" destId="{9599890D-F003-4F39-984C-FC817D8CA5E6}" srcOrd="2" destOrd="0" parTransId="{CCA544A8-6E32-41EC-A2CF-7BCC23DC202C}" sibTransId="{43AC04BB-4C2C-44E5-8E29-9A7D22036594}"/>
    <dgm:cxn modelId="{2F6F8DCE-1BA5-4F0A-B410-0078743DCF69}" type="presOf" srcId="{77594C4F-A7B5-4716-BED8-D4173BA84A74}" destId="{773BE5C4-6973-408D-AF99-70817DFAD287}" srcOrd="0" destOrd="0" presId="urn:microsoft.com/office/officeart/2005/8/layout/hProcess9"/>
    <dgm:cxn modelId="{C07DB3A3-37AF-4E1A-B802-286251F8ED40}" srcId="{77594C4F-A7B5-4716-BED8-D4173BA84A74}" destId="{DAEF77D3-2193-4293-A6B7-0A310A51A180}" srcOrd="1" destOrd="0" parTransId="{9EFA4B8C-7CCC-40C2-93B7-983CB59F6749}" sibTransId="{4657B7A1-F7B5-4BB4-AA41-34FED4C58691}"/>
    <dgm:cxn modelId="{D3D5AA0A-5A19-4ABC-80F2-EC7624079C83}" type="presParOf" srcId="{773BE5C4-6973-408D-AF99-70817DFAD287}" destId="{49535D25-777D-4591-95AB-71CF7DB1CCB9}" srcOrd="0" destOrd="0" presId="urn:microsoft.com/office/officeart/2005/8/layout/hProcess9"/>
    <dgm:cxn modelId="{B4C239EC-09F5-4287-8904-3F08CE07BB74}" type="presParOf" srcId="{773BE5C4-6973-408D-AF99-70817DFAD287}" destId="{55410DD1-17CA-49CA-A57A-473694ACBC1F}" srcOrd="1" destOrd="0" presId="urn:microsoft.com/office/officeart/2005/8/layout/hProcess9"/>
    <dgm:cxn modelId="{1AE08DD8-6F60-48B7-A8BA-E650515E1B74}" type="presParOf" srcId="{55410DD1-17CA-49CA-A57A-473694ACBC1F}" destId="{8CA9F078-B92A-4E39-A94A-FDF55DB16978}" srcOrd="0" destOrd="0" presId="urn:microsoft.com/office/officeart/2005/8/layout/hProcess9"/>
    <dgm:cxn modelId="{0F778495-7B07-4140-9BF6-7B00AA0307F8}" type="presParOf" srcId="{55410DD1-17CA-49CA-A57A-473694ACBC1F}" destId="{1AB53965-7DFC-4C2F-85F5-D0CF47D05F15}" srcOrd="1" destOrd="0" presId="urn:microsoft.com/office/officeart/2005/8/layout/hProcess9"/>
    <dgm:cxn modelId="{14D4F991-D6DF-4B93-96AD-7F147A50B473}" type="presParOf" srcId="{55410DD1-17CA-49CA-A57A-473694ACBC1F}" destId="{1B15223E-3ED1-4A66-85E4-29D658065E9E}" srcOrd="2" destOrd="0" presId="urn:microsoft.com/office/officeart/2005/8/layout/hProcess9"/>
    <dgm:cxn modelId="{F19C8FA6-1944-4271-98E3-B4AF771564AD}" type="presParOf" srcId="{55410DD1-17CA-49CA-A57A-473694ACBC1F}" destId="{B3877357-269F-4A5D-A71B-A1FED4366D63}" srcOrd="3" destOrd="0" presId="urn:microsoft.com/office/officeart/2005/8/layout/hProcess9"/>
    <dgm:cxn modelId="{462604C1-95B0-49BF-8014-DE31D50479FA}" type="presParOf" srcId="{55410DD1-17CA-49CA-A57A-473694ACBC1F}" destId="{E5F59649-6663-4E05-AE08-5542EB7660B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43E4D4-7554-4AB8-85DE-A7DB2947B96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28862F-3E53-49D2-AEB0-81B468291202}">
      <dgm:prSet phldrT="[Text]"/>
      <dgm:spPr/>
      <dgm:t>
        <a:bodyPr/>
        <a:lstStyle/>
        <a:p>
          <a:r>
            <a:rPr lang="en-US" dirty="0"/>
            <a:t>Topic 1</a:t>
          </a:r>
        </a:p>
      </dgm:t>
    </dgm:pt>
    <dgm:pt modelId="{99A73316-CB71-4167-9890-3D0F15CE3447}" type="parTrans" cxnId="{4A16A332-8121-4169-B3CB-E561DB27633D}">
      <dgm:prSet/>
      <dgm:spPr/>
      <dgm:t>
        <a:bodyPr/>
        <a:lstStyle/>
        <a:p>
          <a:endParaRPr lang="en-US"/>
        </a:p>
      </dgm:t>
    </dgm:pt>
    <dgm:pt modelId="{C10798CF-843E-4363-81F4-ED5346D7C389}" type="sibTrans" cxnId="{4A16A332-8121-4169-B3CB-E561DB27633D}">
      <dgm:prSet/>
      <dgm:spPr/>
      <dgm:t>
        <a:bodyPr/>
        <a:lstStyle/>
        <a:p>
          <a:endParaRPr lang="en-US"/>
        </a:p>
      </dgm:t>
    </dgm:pt>
    <dgm:pt modelId="{26ACDA9D-4EF1-4348-87BA-09BEA96EE86A}">
      <dgm:prSet phldrT="[Text]"/>
      <dgm:spPr/>
      <dgm:t>
        <a:bodyPr/>
        <a:lstStyle/>
        <a:p>
          <a:r>
            <a:rPr lang="en-US" dirty="0"/>
            <a:t>Topic 2</a:t>
          </a:r>
        </a:p>
      </dgm:t>
    </dgm:pt>
    <dgm:pt modelId="{A408AB84-E9CD-4F60-8EF0-96FA74887908}" type="parTrans" cxnId="{08FF8663-21DF-4335-8268-F72C70CC120D}">
      <dgm:prSet/>
      <dgm:spPr/>
      <dgm:t>
        <a:bodyPr/>
        <a:lstStyle/>
        <a:p>
          <a:endParaRPr lang="en-US"/>
        </a:p>
      </dgm:t>
    </dgm:pt>
    <dgm:pt modelId="{B0AE94FD-3B6F-4626-8BD1-9FAB695C128E}" type="sibTrans" cxnId="{08FF8663-21DF-4335-8268-F72C70CC120D}">
      <dgm:prSet/>
      <dgm:spPr/>
      <dgm:t>
        <a:bodyPr/>
        <a:lstStyle/>
        <a:p>
          <a:endParaRPr lang="en-US"/>
        </a:p>
      </dgm:t>
    </dgm:pt>
    <dgm:pt modelId="{B73B79AC-7C28-4955-9B03-F8BBE5411E10}">
      <dgm:prSet phldrT="[Text]"/>
      <dgm:spPr/>
      <dgm:t>
        <a:bodyPr/>
        <a:lstStyle/>
        <a:p>
          <a:r>
            <a:rPr lang="en-US" b="1" dirty="0">
              <a:solidFill>
                <a:srgbClr val="00B0F0"/>
              </a:solidFill>
            </a:rPr>
            <a:t>Topic 3</a:t>
          </a:r>
        </a:p>
      </dgm:t>
    </dgm:pt>
    <dgm:pt modelId="{6F2353B7-8526-4B78-97FF-593DA9635549}" type="parTrans" cxnId="{E45517F1-E9E3-4A44-A21F-DE4F4E47CC2C}">
      <dgm:prSet/>
      <dgm:spPr/>
      <dgm:t>
        <a:bodyPr/>
        <a:lstStyle/>
        <a:p>
          <a:endParaRPr lang="en-US"/>
        </a:p>
      </dgm:t>
    </dgm:pt>
    <dgm:pt modelId="{7AAA66EB-E57E-47C4-BFBE-E45DF9FA403C}" type="sibTrans" cxnId="{E45517F1-E9E3-4A44-A21F-DE4F4E47CC2C}">
      <dgm:prSet/>
      <dgm:spPr/>
      <dgm:t>
        <a:bodyPr/>
        <a:lstStyle/>
        <a:p>
          <a:endParaRPr lang="en-US"/>
        </a:p>
      </dgm:t>
    </dgm:pt>
    <dgm:pt modelId="{D7D86906-BFB9-497A-8632-A80E5AA6F165}" type="pres">
      <dgm:prSet presAssocID="{C443E4D4-7554-4AB8-85DE-A7DB2947B962}" presName="outerComposite" presStyleCnt="0">
        <dgm:presLayoutVars>
          <dgm:chMax val="5"/>
          <dgm:dir/>
          <dgm:resizeHandles val="exact"/>
        </dgm:presLayoutVars>
      </dgm:prSet>
      <dgm:spPr/>
    </dgm:pt>
    <dgm:pt modelId="{AA93F1CF-FE0B-4A19-A2C4-2AFA524778D2}" type="pres">
      <dgm:prSet presAssocID="{C443E4D4-7554-4AB8-85DE-A7DB2947B962}" presName="dummyMaxCanvas" presStyleCnt="0">
        <dgm:presLayoutVars/>
      </dgm:prSet>
      <dgm:spPr/>
    </dgm:pt>
    <dgm:pt modelId="{765472CD-395F-4072-800C-D6D7DDDF5602}" type="pres">
      <dgm:prSet presAssocID="{C443E4D4-7554-4AB8-85DE-A7DB2947B962}" presName="ThreeNodes_1" presStyleLbl="node1" presStyleIdx="0" presStyleCnt="3" custLinFactNeighborX="-9181">
        <dgm:presLayoutVars>
          <dgm:bulletEnabled val="1"/>
        </dgm:presLayoutVars>
      </dgm:prSet>
      <dgm:spPr/>
    </dgm:pt>
    <dgm:pt modelId="{BC7A487B-1FAC-4728-907E-C6CB33F5238C}" type="pres">
      <dgm:prSet presAssocID="{C443E4D4-7554-4AB8-85DE-A7DB2947B962}" presName="ThreeNodes_2" presStyleLbl="node1" presStyleIdx="1" presStyleCnt="3">
        <dgm:presLayoutVars>
          <dgm:bulletEnabled val="1"/>
        </dgm:presLayoutVars>
      </dgm:prSet>
      <dgm:spPr/>
    </dgm:pt>
    <dgm:pt modelId="{2114BA4D-F1CA-4CB4-ACA1-C18084E8E00B}" type="pres">
      <dgm:prSet presAssocID="{C443E4D4-7554-4AB8-85DE-A7DB2947B962}" presName="ThreeNodes_3" presStyleLbl="node1" presStyleIdx="2" presStyleCnt="3">
        <dgm:presLayoutVars>
          <dgm:bulletEnabled val="1"/>
        </dgm:presLayoutVars>
      </dgm:prSet>
      <dgm:spPr/>
    </dgm:pt>
    <dgm:pt modelId="{7C7D0BCD-9C3C-44D8-9396-E0DD330DACA2}" type="pres">
      <dgm:prSet presAssocID="{C443E4D4-7554-4AB8-85DE-A7DB2947B962}" presName="ThreeConn_1-2" presStyleLbl="fgAccFollowNode1" presStyleIdx="0" presStyleCnt="2">
        <dgm:presLayoutVars>
          <dgm:bulletEnabled val="1"/>
        </dgm:presLayoutVars>
      </dgm:prSet>
      <dgm:spPr/>
    </dgm:pt>
    <dgm:pt modelId="{0D9703EF-8B98-4468-9A84-2448971B5D39}" type="pres">
      <dgm:prSet presAssocID="{C443E4D4-7554-4AB8-85DE-A7DB2947B962}" presName="ThreeConn_2-3" presStyleLbl="fgAccFollowNode1" presStyleIdx="1" presStyleCnt="2">
        <dgm:presLayoutVars>
          <dgm:bulletEnabled val="1"/>
        </dgm:presLayoutVars>
      </dgm:prSet>
      <dgm:spPr/>
    </dgm:pt>
    <dgm:pt modelId="{1A7207A3-0CEC-47C7-98A4-7792C825EF7C}" type="pres">
      <dgm:prSet presAssocID="{C443E4D4-7554-4AB8-85DE-A7DB2947B962}" presName="ThreeNodes_1_text" presStyleLbl="node1" presStyleIdx="2" presStyleCnt="3">
        <dgm:presLayoutVars>
          <dgm:bulletEnabled val="1"/>
        </dgm:presLayoutVars>
      </dgm:prSet>
      <dgm:spPr/>
    </dgm:pt>
    <dgm:pt modelId="{FB6DB2D5-DB48-42BD-BEA9-34139FC9E941}" type="pres">
      <dgm:prSet presAssocID="{C443E4D4-7554-4AB8-85DE-A7DB2947B962}" presName="ThreeNodes_2_text" presStyleLbl="node1" presStyleIdx="2" presStyleCnt="3">
        <dgm:presLayoutVars>
          <dgm:bulletEnabled val="1"/>
        </dgm:presLayoutVars>
      </dgm:prSet>
      <dgm:spPr/>
    </dgm:pt>
    <dgm:pt modelId="{8024C5F0-DBE1-4CD8-BD7D-32171E760656}" type="pres">
      <dgm:prSet presAssocID="{C443E4D4-7554-4AB8-85DE-A7DB2947B96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C39FA1-2A02-41F8-B092-A65A78832904}" type="presOf" srcId="{B0AE94FD-3B6F-4626-8BD1-9FAB695C128E}" destId="{0D9703EF-8B98-4468-9A84-2448971B5D39}" srcOrd="0" destOrd="0" presId="urn:microsoft.com/office/officeart/2005/8/layout/vProcess5"/>
    <dgm:cxn modelId="{E45517F1-E9E3-4A44-A21F-DE4F4E47CC2C}" srcId="{C443E4D4-7554-4AB8-85DE-A7DB2947B962}" destId="{B73B79AC-7C28-4955-9B03-F8BBE5411E10}" srcOrd="2" destOrd="0" parTransId="{6F2353B7-8526-4B78-97FF-593DA9635549}" sibTransId="{7AAA66EB-E57E-47C4-BFBE-E45DF9FA403C}"/>
    <dgm:cxn modelId="{C9BA6753-C364-4B8D-A4FA-543FF862D2FC}" type="presOf" srcId="{C443E4D4-7554-4AB8-85DE-A7DB2947B962}" destId="{D7D86906-BFB9-497A-8632-A80E5AA6F165}" srcOrd="0" destOrd="0" presId="urn:microsoft.com/office/officeart/2005/8/layout/vProcess5"/>
    <dgm:cxn modelId="{3D8CE582-3797-4860-97B1-7A2A12A025B8}" type="presOf" srcId="{26ACDA9D-4EF1-4348-87BA-09BEA96EE86A}" destId="{BC7A487B-1FAC-4728-907E-C6CB33F5238C}" srcOrd="0" destOrd="0" presId="urn:microsoft.com/office/officeart/2005/8/layout/vProcess5"/>
    <dgm:cxn modelId="{BBB328B0-69FC-4DD0-A4A7-AE2DF2FCBBF8}" type="presOf" srcId="{B73B79AC-7C28-4955-9B03-F8BBE5411E10}" destId="{2114BA4D-F1CA-4CB4-ACA1-C18084E8E00B}" srcOrd="0" destOrd="0" presId="urn:microsoft.com/office/officeart/2005/8/layout/vProcess5"/>
    <dgm:cxn modelId="{08FF8663-21DF-4335-8268-F72C70CC120D}" srcId="{C443E4D4-7554-4AB8-85DE-A7DB2947B962}" destId="{26ACDA9D-4EF1-4348-87BA-09BEA96EE86A}" srcOrd="1" destOrd="0" parTransId="{A408AB84-E9CD-4F60-8EF0-96FA74887908}" sibTransId="{B0AE94FD-3B6F-4626-8BD1-9FAB695C128E}"/>
    <dgm:cxn modelId="{A87B43E6-5E50-42C7-A512-19A63E443228}" type="presOf" srcId="{D828862F-3E53-49D2-AEB0-81B468291202}" destId="{765472CD-395F-4072-800C-D6D7DDDF5602}" srcOrd="0" destOrd="0" presId="urn:microsoft.com/office/officeart/2005/8/layout/vProcess5"/>
    <dgm:cxn modelId="{08281B73-89AB-49D2-8F9C-49B785DD7AEA}" type="presOf" srcId="{D828862F-3E53-49D2-AEB0-81B468291202}" destId="{1A7207A3-0CEC-47C7-98A4-7792C825EF7C}" srcOrd="1" destOrd="0" presId="urn:microsoft.com/office/officeart/2005/8/layout/vProcess5"/>
    <dgm:cxn modelId="{C0AE01E4-2BA0-48FD-BA66-BB7B545037D1}" type="presOf" srcId="{C10798CF-843E-4363-81F4-ED5346D7C389}" destId="{7C7D0BCD-9C3C-44D8-9396-E0DD330DACA2}" srcOrd="0" destOrd="0" presId="urn:microsoft.com/office/officeart/2005/8/layout/vProcess5"/>
    <dgm:cxn modelId="{528E52C7-8B84-4F39-99DA-A8C05CCC3702}" type="presOf" srcId="{B73B79AC-7C28-4955-9B03-F8BBE5411E10}" destId="{8024C5F0-DBE1-4CD8-BD7D-32171E760656}" srcOrd="1" destOrd="0" presId="urn:microsoft.com/office/officeart/2005/8/layout/vProcess5"/>
    <dgm:cxn modelId="{A75ED4AB-21A1-4208-8F61-7B364ED16FBB}" type="presOf" srcId="{26ACDA9D-4EF1-4348-87BA-09BEA96EE86A}" destId="{FB6DB2D5-DB48-42BD-BEA9-34139FC9E941}" srcOrd="1" destOrd="0" presId="urn:microsoft.com/office/officeart/2005/8/layout/vProcess5"/>
    <dgm:cxn modelId="{4A16A332-8121-4169-B3CB-E561DB27633D}" srcId="{C443E4D4-7554-4AB8-85DE-A7DB2947B962}" destId="{D828862F-3E53-49D2-AEB0-81B468291202}" srcOrd="0" destOrd="0" parTransId="{99A73316-CB71-4167-9890-3D0F15CE3447}" sibTransId="{C10798CF-843E-4363-81F4-ED5346D7C389}"/>
    <dgm:cxn modelId="{0D5BAF1E-26CB-4069-84A7-F385D22185A6}" type="presParOf" srcId="{D7D86906-BFB9-497A-8632-A80E5AA6F165}" destId="{AA93F1CF-FE0B-4A19-A2C4-2AFA524778D2}" srcOrd="0" destOrd="0" presId="urn:microsoft.com/office/officeart/2005/8/layout/vProcess5"/>
    <dgm:cxn modelId="{4A2BCF09-4C56-489D-A956-391BBEA82FF4}" type="presParOf" srcId="{D7D86906-BFB9-497A-8632-A80E5AA6F165}" destId="{765472CD-395F-4072-800C-D6D7DDDF5602}" srcOrd="1" destOrd="0" presId="urn:microsoft.com/office/officeart/2005/8/layout/vProcess5"/>
    <dgm:cxn modelId="{CB16A946-51CF-42A4-AE25-7BCF828A2DC9}" type="presParOf" srcId="{D7D86906-BFB9-497A-8632-A80E5AA6F165}" destId="{BC7A487B-1FAC-4728-907E-C6CB33F5238C}" srcOrd="2" destOrd="0" presId="urn:microsoft.com/office/officeart/2005/8/layout/vProcess5"/>
    <dgm:cxn modelId="{1C2EF301-2C58-4997-8AB2-AFB0ACACFAFC}" type="presParOf" srcId="{D7D86906-BFB9-497A-8632-A80E5AA6F165}" destId="{2114BA4D-F1CA-4CB4-ACA1-C18084E8E00B}" srcOrd="3" destOrd="0" presId="urn:microsoft.com/office/officeart/2005/8/layout/vProcess5"/>
    <dgm:cxn modelId="{D7C3E896-D253-4B02-BBE5-72ECD7842158}" type="presParOf" srcId="{D7D86906-BFB9-497A-8632-A80E5AA6F165}" destId="{7C7D0BCD-9C3C-44D8-9396-E0DD330DACA2}" srcOrd="4" destOrd="0" presId="urn:microsoft.com/office/officeart/2005/8/layout/vProcess5"/>
    <dgm:cxn modelId="{BE087B96-A65C-48CC-8783-5BD9C56BAA93}" type="presParOf" srcId="{D7D86906-BFB9-497A-8632-A80E5AA6F165}" destId="{0D9703EF-8B98-4468-9A84-2448971B5D39}" srcOrd="5" destOrd="0" presId="urn:microsoft.com/office/officeart/2005/8/layout/vProcess5"/>
    <dgm:cxn modelId="{CB21B160-539B-49A1-BC17-220E6F016A65}" type="presParOf" srcId="{D7D86906-BFB9-497A-8632-A80E5AA6F165}" destId="{1A7207A3-0CEC-47C7-98A4-7792C825EF7C}" srcOrd="6" destOrd="0" presId="urn:microsoft.com/office/officeart/2005/8/layout/vProcess5"/>
    <dgm:cxn modelId="{C7CE2B7C-5348-44D1-B17E-37221A5CF256}" type="presParOf" srcId="{D7D86906-BFB9-497A-8632-A80E5AA6F165}" destId="{FB6DB2D5-DB48-42BD-BEA9-34139FC9E941}" srcOrd="7" destOrd="0" presId="urn:microsoft.com/office/officeart/2005/8/layout/vProcess5"/>
    <dgm:cxn modelId="{A6E6B44B-4428-41DA-8D52-1A963109B435}" type="presParOf" srcId="{D7D86906-BFB9-497A-8632-A80E5AA6F165}" destId="{8024C5F0-DBE1-4CD8-BD7D-32171E7606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an oral?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your slides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/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04CC1713-D89C-4320-ABE2-99011B55C99C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Judging criteria</a:t>
          </a:r>
        </a:p>
      </dgm:t>
    </dgm:pt>
    <dgm:pt modelId="{055F8BF0-9FC1-4C4B-9579-6C6777E5B8FB}" type="parTrans" cxnId="{1113F181-01C9-4E3E-A5E7-FBC0CA091501}">
      <dgm:prSet/>
      <dgm:spPr/>
      <dgm:t>
        <a:bodyPr/>
        <a:lstStyle/>
        <a:p>
          <a:endParaRPr lang="en-US"/>
        </a:p>
      </dgm:t>
    </dgm:pt>
    <dgm:pt modelId="{9B15DF01-B989-469C-A0EE-91964B224A4C}" type="sibTrans" cxnId="{1113F181-01C9-4E3E-A5E7-FBC0CA091501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</dgm:pt>
    <dgm:pt modelId="{C3F053BB-6336-40C8-864E-F69724566B8D}" type="pres">
      <dgm:prSet presAssocID="{EAC315B4-55D7-4A5A-B10A-73049739B2C6}" presName="compositeSpace" presStyleCnt="0"/>
      <dgm:spPr/>
    </dgm:pt>
    <dgm:pt modelId="{04E565D2-D36F-4DE9-A2D6-AE04C31CEDB6}" type="pres">
      <dgm:prSet presAssocID="{04CC1713-D89C-4320-ABE2-99011B55C99C}" presName="composite" presStyleCnt="0"/>
      <dgm:spPr/>
    </dgm:pt>
    <dgm:pt modelId="{584C9498-078C-42CC-AD88-EFA74C6D80D3}" type="pres">
      <dgm:prSet presAssocID="{04CC1713-D89C-4320-ABE2-99011B55C99C}" presName="bgChev" presStyleLbl="node1" presStyleIdx="1" presStyleCnt="6"/>
      <dgm:spPr/>
    </dgm:pt>
    <dgm:pt modelId="{53946D7B-4947-4B7C-B02E-3E077A28A431}" type="pres">
      <dgm:prSet presAssocID="{04CC1713-D89C-4320-ABE2-99011B55C99C}" presName="txNode" presStyleLbl="fgAcc1" presStyleIdx="1" presStyleCnt="6">
        <dgm:presLayoutVars>
          <dgm:bulletEnabled val="1"/>
        </dgm:presLayoutVars>
      </dgm:prSet>
      <dgm:spPr/>
    </dgm:pt>
    <dgm:pt modelId="{C7F67049-5A2B-46BC-A619-55398F891866}" type="pres">
      <dgm:prSet presAssocID="{9B15DF01-B989-469C-A0EE-91964B224A4C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0605DAD2-4B2C-4696-A1DE-15DC2AA4D24B}" type="presOf" srcId="{04CC1713-D89C-4320-ABE2-99011B55C99C}" destId="{53946D7B-4947-4B7C-B02E-3E077A28A431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1113F181-01C9-4E3E-A5E7-FBC0CA091501}" srcId="{D0EED158-BEAC-4EA3-9B23-08F09E3C571D}" destId="{04CC1713-D89C-4320-ABE2-99011B55C99C}" srcOrd="1" destOrd="0" parTransId="{055F8BF0-9FC1-4C4B-9579-6C6777E5B8FB}" sibTransId="{9B15DF01-B989-469C-A0EE-91964B224A4C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65433D06-C28A-4690-8DAB-9760B3EAB6A5}" type="presParOf" srcId="{F77D88E6-E666-4227-BE3B-929E8F840085}" destId="{04E565D2-D36F-4DE9-A2D6-AE04C31CEDB6}" srcOrd="2" destOrd="0" presId="urn:microsoft.com/office/officeart/2005/8/layout/chevronAccent+Icon"/>
    <dgm:cxn modelId="{4380B4E1-3194-4A99-B69C-52D80E74BCE2}" type="presParOf" srcId="{04E565D2-D36F-4DE9-A2D6-AE04C31CEDB6}" destId="{584C9498-078C-42CC-AD88-EFA74C6D80D3}" srcOrd="0" destOrd="0" presId="urn:microsoft.com/office/officeart/2005/8/layout/chevronAccent+Icon"/>
    <dgm:cxn modelId="{8BC0B783-C33E-42FD-9806-B750D75DEBCE}" type="presParOf" srcId="{04E565D2-D36F-4DE9-A2D6-AE04C31CEDB6}" destId="{53946D7B-4947-4B7C-B02E-3E077A28A431}" srcOrd="1" destOrd="0" presId="urn:microsoft.com/office/officeart/2005/8/layout/chevronAccent+Icon"/>
    <dgm:cxn modelId="{60946B93-3D16-4DEA-920C-642576376A15}" type="presParOf" srcId="{F77D88E6-E666-4227-BE3B-929E8F840085}" destId="{C7F67049-5A2B-46BC-A619-55398F891866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EED158-BEAC-4EA3-9B23-08F09E3C57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9A9145E-CEEC-4F6B-A247-17B9F5987847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Why give an Oral?</a:t>
          </a:r>
        </a:p>
      </dgm:t>
    </dgm:pt>
    <dgm:pt modelId="{11A70AD8-0468-451B-818D-E1FFD14AE3D0}" type="parTrans" cxnId="{F5580EE2-3D7A-4249-B6C5-249FBEF82268}">
      <dgm:prSet/>
      <dgm:spPr/>
      <dgm:t>
        <a:bodyPr/>
        <a:lstStyle/>
        <a:p>
          <a:endParaRPr lang="en-US"/>
        </a:p>
      </dgm:t>
    </dgm:pt>
    <dgm:pt modelId="{EAC315B4-55D7-4A5A-B10A-73049739B2C6}" type="sibTrans" cxnId="{F5580EE2-3D7A-4249-B6C5-249FBEF82268}">
      <dgm:prSet/>
      <dgm:spPr/>
      <dgm:t>
        <a:bodyPr/>
        <a:lstStyle/>
        <a:p>
          <a:endParaRPr lang="en-US"/>
        </a:p>
      </dgm:t>
    </dgm:pt>
    <dgm:pt modelId="{BCCD58EA-AB3B-4B71-B607-3DC8D81211E5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your slides</a:t>
          </a:r>
        </a:p>
      </dgm:t>
    </dgm:pt>
    <dgm:pt modelId="{498F5720-2C66-48C5-8AF3-4466B1D97ABE}" type="parTrans" cxnId="{413D7829-22DF-4A24-A31B-5948BE8E610F}">
      <dgm:prSet/>
      <dgm:spPr/>
      <dgm:t>
        <a:bodyPr/>
        <a:lstStyle/>
        <a:p>
          <a:endParaRPr lang="en-US"/>
        </a:p>
      </dgm:t>
    </dgm:pt>
    <dgm:pt modelId="{6C8AD582-D58F-4CC3-B030-1C64B9027261}" type="sibTrans" cxnId="{413D7829-22DF-4A24-A31B-5948BE8E610F}">
      <dgm:prSet/>
      <dgm:spPr/>
      <dgm:t>
        <a:bodyPr/>
        <a:lstStyle/>
        <a:p>
          <a:endParaRPr lang="en-US"/>
        </a:p>
      </dgm:t>
    </dgm:pt>
    <dgm:pt modelId="{49104F6F-22AE-45F8-92CB-904CC4C0DAF0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Preparing yourself</a:t>
          </a:r>
        </a:p>
      </dgm:t>
    </dgm:pt>
    <dgm:pt modelId="{1D673822-E089-4468-B423-7CAB9BECBEE6}" type="parTrans" cxnId="{5FE65D89-6D27-40E0-8039-365F938CE0F2}">
      <dgm:prSet/>
      <dgm:spPr/>
      <dgm:t>
        <a:bodyPr/>
        <a:lstStyle/>
        <a:p>
          <a:endParaRPr lang="en-US"/>
        </a:p>
      </dgm:t>
    </dgm:pt>
    <dgm:pt modelId="{8C73A6EA-1BD4-4C7E-BC72-7C53FE7C0601}" type="sibTrans" cxnId="{5FE65D89-6D27-40E0-8039-365F938CE0F2}">
      <dgm:prSet/>
      <dgm:spPr/>
      <dgm:t>
        <a:bodyPr/>
        <a:lstStyle/>
        <a:p>
          <a:endParaRPr lang="en-US"/>
        </a:p>
      </dgm:t>
    </dgm:pt>
    <dgm:pt modelId="{42BED76C-8849-4629-8D28-1F47091FA439}">
      <dgm:prSet phldrT="[Text]" custT="1"/>
      <dgm:spPr/>
      <dgm:t>
        <a:bodyPr/>
        <a:lstStyle/>
        <a:p>
          <a:r>
            <a:rPr lang="en-US" sz="1400" b="1" dirty="0"/>
            <a:t>Discussion</a:t>
          </a:r>
        </a:p>
      </dgm:t>
    </dgm:pt>
    <dgm:pt modelId="{A7B083F1-61F4-443E-8714-379BCE3FF936}" type="parTrans" cxnId="{00408D56-C2AC-464A-8791-9D0C518CA77F}">
      <dgm:prSet/>
      <dgm:spPr/>
      <dgm:t>
        <a:bodyPr/>
        <a:lstStyle/>
        <a:p>
          <a:endParaRPr lang="en-US"/>
        </a:p>
      </dgm:t>
    </dgm:pt>
    <dgm:pt modelId="{1F7C0356-D626-44AA-9427-CEC8AE15A949}" type="sibTrans" cxnId="{00408D56-C2AC-464A-8791-9D0C518CA77F}">
      <dgm:prSet/>
      <dgm:spPr/>
      <dgm:t>
        <a:bodyPr/>
        <a:lstStyle/>
        <a:p>
          <a:endParaRPr lang="en-US"/>
        </a:p>
      </dgm:t>
    </dgm:pt>
    <dgm:pt modelId="{6CE8C9ED-C485-4A21-B665-AFEC721231ED}">
      <dgm:prSet phldrT="[Text]" custT="1"/>
      <dgm:spPr/>
      <dgm:t>
        <a:bodyPr/>
        <a:lstStyle/>
        <a:p>
          <a:r>
            <a:rPr lang="en-US" sz="1400" b="1" dirty="0">
              <a:solidFill>
                <a:srgbClr val="D70074"/>
              </a:solidFill>
            </a:rPr>
            <a:t>Presenting</a:t>
          </a:r>
        </a:p>
      </dgm:t>
    </dgm:pt>
    <dgm:pt modelId="{27CB4930-E0DE-4696-AFB0-7AE7AE1BEDB4}" type="parTrans" cxnId="{2EA6C2CC-1550-47B9-91FA-448006533EF1}">
      <dgm:prSet/>
      <dgm:spPr/>
      <dgm:t>
        <a:bodyPr/>
        <a:lstStyle/>
        <a:p>
          <a:endParaRPr lang="en-US"/>
        </a:p>
      </dgm:t>
    </dgm:pt>
    <dgm:pt modelId="{EA604846-4B82-447B-869D-176297A59588}" type="sibTrans" cxnId="{2EA6C2CC-1550-47B9-91FA-448006533EF1}">
      <dgm:prSet/>
      <dgm:spPr/>
      <dgm:t>
        <a:bodyPr/>
        <a:lstStyle/>
        <a:p>
          <a:endParaRPr lang="en-US"/>
        </a:p>
      </dgm:t>
    </dgm:pt>
    <dgm:pt modelId="{04CC1713-D89C-4320-ABE2-99011B55C99C}">
      <dgm:prSet phldrT="[Text]" custT="1"/>
      <dgm:spPr/>
      <dgm:t>
        <a:bodyPr/>
        <a:lstStyle/>
        <a:p>
          <a:r>
            <a:rPr lang="en-US" sz="1400" b="1" dirty="0">
              <a:solidFill>
                <a:srgbClr val="545455"/>
              </a:solidFill>
            </a:rPr>
            <a:t>Judging criteria</a:t>
          </a:r>
        </a:p>
      </dgm:t>
    </dgm:pt>
    <dgm:pt modelId="{055F8BF0-9FC1-4C4B-9579-6C6777E5B8FB}" type="parTrans" cxnId="{1113F181-01C9-4E3E-A5E7-FBC0CA091501}">
      <dgm:prSet/>
      <dgm:spPr/>
      <dgm:t>
        <a:bodyPr/>
        <a:lstStyle/>
        <a:p>
          <a:endParaRPr lang="en-US"/>
        </a:p>
      </dgm:t>
    </dgm:pt>
    <dgm:pt modelId="{9B15DF01-B989-469C-A0EE-91964B224A4C}" type="sibTrans" cxnId="{1113F181-01C9-4E3E-A5E7-FBC0CA091501}">
      <dgm:prSet/>
      <dgm:spPr/>
      <dgm:t>
        <a:bodyPr/>
        <a:lstStyle/>
        <a:p>
          <a:endParaRPr lang="en-US"/>
        </a:p>
      </dgm:t>
    </dgm:pt>
    <dgm:pt modelId="{F77D88E6-E666-4227-BE3B-929E8F840085}" type="pres">
      <dgm:prSet presAssocID="{D0EED158-BEAC-4EA3-9B23-08F09E3C571D}" presName="Name0" presStyleCnt="0">
        <dgm:presLayoutVars>
          <dgm:dir/>
          <dgm:resizeHandles val="exact"/>
        </dgm:presLayoutVars>
      </dgm:prSet>
      <dgm:spPr/>
    </dgm:pt>
    <dgm:pt modelId="{C83E7E8E-D6AC-4F62-A3FF-7D4C5FF6E011}" type="pres">
      <dgm:prSet presAssocID="{99A9145E-CEEC-4F6B-A247-17B9F5987847}" presName="composite" presStyleCnt="0"/>
      <dgm:spPr/>
    </dgm:pt>
    <dgm:pt modelId="{6B286961-06BA-46C9-8DB8-77302E548A88}" type="pres">
      <dgm:prSet presAssocID="{99A9145E-CEEC-4F6B-A247-17B9F5987847}" presName="bgChev" presStyleLbl="node1" presStyleIdx="0" presStyleCnt="6"/>
      <dgm:spPr/>
    </dgm:pt>
    <dgm:pt modelId="{6B7289EA-177E-400B-911B-C387CD602A30}" type="pres">
      <dgm:prSet presAssocID="{99A9145E-CEEC-4F6B-A247-17B9F5987847}" presName="txNode" presStyleLbl="fgAcc1" presStyleIdx="0" presStyleCnt="6">
        <dgm:presLayoutVars>
          <dgm:bulletEnabled val="1"/>
        </dgm:presLayoutVars>
      </dgm:prSet>
      <dgm:spPr/>
    </dgm:pt>
    <dgm:pt modelId="{C3F053BB-6336-40C8-864E-F69724566B8D}" type="pres">
      <dgm:prSet presAssocID="{EAC315B4-55D7-4A5A-B10A-73049739B2C6}" presName="compositeSpace" presStyleCnt="0"/>
      <dgm:spPr/>
    </dgm:pt>
    <dgm:pt modelId="{04E565D2-D36F-4DE9-A2D6-AE04C31CEDB6}" type="pres">
      <dgm:prSet presAssocID="{04CC1713-D89C-4320-ABE2-99011B55C99C}" presName="composite" presStyleCnt="0"/>
      <dgm:spPr/>
    </dgm:pt>
    <dgm:pt modelId="{584C9498-078C-42CC-AD88-EFA74C6D80D3}" type="pres">
      <dgm:prSet presAssocID="{04CC1713-D89C-4320-ABE2-99011B55C99C}" presName="bgChev" presStyleLbl="node1" presStyleIdx="1" presStyleCnt="6"/>
      <dgm:spPr/>
    </dgm:pt>
    <dgm:pt modelId="{53946D7B-4947-4B7C-B02E-3E077A28A431}" type="pres">
      <dgm:prSet presAssocID="{04CC1713-D89C-4320-ABE2-99011B55C99C}" presName="txNode" presStyleLbl="fgAcc1" presStyleIdx="1" presStyleCnt="6">
        <dgm:presLayoutVars>
          <dgm:bulletEnabled val="1"/>
        </dgm:presLayoutVars>
      </dgm:prSet>
      <dgm:spPr/>
    </dgm:pt>
    <dgm:pt modelId="{C7F67049-5A2B-46BC-A619-55398F891866}" type="pres">
      <dgm:prSet presAssocID="{9B15DF01-B989-469C-A0EE-91964B224A4C}" presName="compositeSpace" presStyleCnt="0"/>
      <dgm:spPr/>
    </dgm:pt>
    <dgm:pt modelId="{527FB945-4A92-4E75-96DF-89EFE4BCF87E}" type="pres">
      <dgm:prSet presAssocID="{BCCD58EA-AB3B-4B71-B607-3DC8D81211E5}" presName="composite" presStyleCnt="0"/>
      <dgm:spPr/>
    </dgm:pt>
    <dgm:pt modelId="{EE884181-6EE8-43FC-A6B8-F7D9DA2C32EE}" type="pres">
      <dgm:prSet presAssocID="{BCCD58EA-AB3B-4B71-B607-3DC8D81211E5}" presName="bgChev" presStyleLbl="node1" presStyleIdx="2" presStyleCnt="6"/>
      <dgm:spPr/>
    </dgm:pt>
    <dgm:pt modelId="{B8407779-298B-4492-9029-5C25663F3715}" type="pres">
      <dgm:prSet presAssocID="{BCCD58EA-AB3B-4B71-B607-3DC8D81211E5}" presName="txNode" presStyleLbl="fgAcc1" presStyleIdx="2" presStyleCnt="6">
        <dgm:presLayoutVars>
          <dgm:bulletEnabled val="1"/>
        </dgm:presLayoutVars>
      </dgm:prSet>
      <dgm:spPr/>
    </dgm:pt>
    <dgm:pt modelId="{77F4ED25-E305-4E4E-B7D0-6CE5E72EE50B}" type="pres">
      <dgm:prSet presAssocID="{6C8AD582-D58F-4CC3-B030-1C64B9027261}" presName="compositeSpace" presStyleCnt="0"/>
      <dgm:spPr/>
    </dgm:pt>
    <dgm:pt modelId="{025C9A0D-0DAB-463C-9AC1-A4E22D769FF2}" type="pres">
      <dgm:prSet presAssocID="{49104F6F-22AE-45F8-92CB-904CC4C0DAF0}" presName="composite" presStyleCnt="0"/>
      <dgm:spPr/>
    </dgm:pt>
    <dgm:pt modelId="{CA32D2CA-FC27-4ADA-994C-777B48C60901}" type="pres">
      <dgm:prSet presAssocID="{49104F6F-22AE-45F8-92CB-904CC4C0DAF0}" presName="bgChev" presStyleLbl="node1" presStyleIdx="3" presStyleCnt="6"/>
      <dgm:spPr/>
    </dgm:pt>
    <dgm:pt modelId="{C023E925-045B-41BB-A45C-27629059F24C}" type="pres">
      <dgm:prSet presAssocID="{49104F6F-22AE-45F8-92CB-904CC4C0DAF0}" presName="txNode" presStyleLbl="fgAcc1" presStyleIdx="3" presStyleCnt="6">
        <dgm:presLayoutVars>
          <dgm:bulletEnabled val="1"/>
        </dgm:presLayoutVars>
      </dgm:prSet>
      <dgm:spPr/>
    </dgm:pt>
    <dgm:pt modelId="{AE7DB792-1EAC-44AD-8EEC-C0C5894DA7D6}" type="pres">
      <dgm:prSet presAssocID="{8C73A6EA-1BD4-4C7E-BC72-7C53FE7C0601}" presName="compositeSpace" presStyleCnt="0"/>
      <dgm:spPr/>
    </dgm:pt>
    <dgm:pt modelId="{A4556ABA-241F-4206-BC47-D4F8616354CC}" type="pres">
      <dgm:prSet presAssocID="{6CE8C9ED-C485-4A21-B665-AFEC721231ED}" presName="composite" presStyleCnt="0"/>
      <dgm:spPr/>
    </dgm:pt>
    <dgm:pt modelId="{37A7FD2A-92B3-41DB-B326-014D6C1B13DF}" type="pres">
      <dgm:prSet presAssocID="{6CE8C9ED-C485-4A21-B665-AFEC721231ED}" presName="bgChev" presStyleLbl="node1" presStyleIdx="4" presStyleCnt="6"/>
      <dgm:spPr/>
    </dgm:pt>
    <dgm:pt modelId="{43D659D9-CC49-4A40-BDE7-E768A98324BC}" type="pres">
      <dgm:prSet presAssocID="{6CE8C9ED-C485-4A21-B665-AFEC721231ED}" presName="txNode" presStyleLbl="fgAcc1" presStyleIdx="4" presStyleCnt="6">
        <dgm:presLayoutVars>
          <dgm:bulletEnabled val="1"/>
        </dgm:presLayoutVars>
      </dgm:prSet>
      <dgm:spPr/>
    </dgm:pt>
    <dgm:pt modelId="{F9D5B559-50B4-4599-AB8F-4A1797163915}" type="pres">
      <dgm:prSet presAssocID="{EA604846-4B82-447B-869D-176297A59588}" presName="compositeSpace" presStyleCnt="0"/>
      <dgm:spPr/>
    </dgm:pt>
    <dgm:pt modelId="{DB859FE2-CB57-46A3-B3A2-D237D5085512}" type="pres">
      <dgm:prSet presAssocID="{42BED76C-8849-4629-8D28-1F47091FA439}" presName="composite" presStyleCnt="0"/>
      <dgm:spPr/>
    </dgm:pt>
    <dgm:pt modelId="{1DB18308-9E6A-41F9-8CC8-BC52CC01A2F1}" type="pres">
      <dgm:prSet presAssocID="{42BED76C-8849-4629-8D28-1F47091FA439}" presName="bgChev" presStyleLbl="node1" presStyleIdx="5" presStyleCnt="6"/>
      <dgm:spPr/>
    </dgm:pt>
    <dgm:pt modelId="{3ECBAA08-8BA8-4458-9B20-523653D436F4}" type="pres">
      <dgm:prSet presAssocID="{42BED76C-8849-4629-8D28-1F47091FA439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830EC7BA-CC24-480D-A01D-511D43614FB4}" type="presOf" srcId="{42BED76C-8849-4629-8D28-1F47091FA439}" destId="{3ECBAA08-8BA8-4458-9B20-523653D436F4}" srcOrd="0" destOrd="0" presId="urn:microsoft.com/office/officeart/2005/8/layout/chevronAccent+Icon"/>
    <dgm:cxn modelId="{0605DAD2-4B2C-4696-A1DE-15DC2AA4D24B}" type="presOf" srcId="{04CC1713-D89C-4320-ABE2-99011B55C99C}" destId="{53946D7B-4947-4B7C-B02E-3E077A28A431}" srcOrd="0" destOrd="0" presId="urn:microsoft.com/office/officeart/2005/8/layout/chevronAccent+Icon"/>
    <dgm:cxn modelId="{F5580EE2-3D7A-4249-B6C5-249FBEF82268}" srcId="{D0EED158-BEAC-4EA3-9B23-08F09E3C571D}" destId="{99A9145E-CEEC-4F6B-A247-17B9F5987847}" srcOrd="0" destOrd="0" parTransId="{11A70AD8-0468-451B-818D-E1FFD14AE3D0}" sibTransId="{EAC315B4-55D7-4A5A-B10A-73049739B2C6}"/>
    <dgm:cxn modelId="{4BF0058B-DD84-4D3B-A771-9C20F9DA0A88}" type="presOf" srcId="{99A9145E-CEEC-4F6B-A247-17B9F5987847}" destId="{6B7289EA-177E-400B-911B-C387CD602A30}" srcOrd="0" destOrd="0" presId="urn:microsoft.com/office/officeart/2005/8/layout/chevronAccent+Icon"/>
    <dgm:cxn modelId="{1113F181-01C9-4E3E-A5E7-FBC0CA091501}" srcId="{D0EED158-BEAC-4EA3-9B23-08F09E3C571D}" destId="{04CC1713-D89C-4320-ABE2-99011B55C99C}" srcOrd="1" destOrd="0" parTransId="{055F8BF0-9FC1-4C4B-9579-6C6777E5B8FB}" sibTransId="{9B15DF01-B989-469C-A0EE-91964B224A4C}"/>
    <dgm:cxn modelId="{00408D56-C2AC-464A-8791-9D0C518CA77F}" srcId="{D0EED158-BEAC-4EA3-9B23-08F09E3C571D}" destId="{42BED76C-8849-4629-8D28-1F47091FA439}" srcOrd="5" destOrd="0" parTransId="{A7B083F1-61F4-443E-8714-379BCE3FF936}" sibTransId="{1F7C0356-D626-44AA-9427-CEC8AE15A949}"/>
    <dgm:cxn modelId="{5FE65D89-6D27-40E0-8039-365F938CE0F2}" srcId="{D0EED158-BEAC-4EA3-9B23-08F09E3C571D}" destId="{49104F6F-22AE-45F8-92CB-904CC4C0DAF0}" srcOrd="3" destOrd="0" parTransId="{1D673822-E089-4468-B423-7CAB9BECBEE6}" sibTransId="{8C73A6EA-1BD4-4C7E-BC72-7C53FE7C0601}"/>
    <dgm:cxn modelId="{D9A3CEE7-62FB-47D4-8D62-E75E803F661B}" type="presOf" srcId="{6CE8C9ED-C485-4A21-B665-AFEC721231ED}" destId="{43D659D9-CC49-4A40-BDE7-E768A98324BC}" srcOrd="0" destOrd="0" presId="urn:microsoft.com/office/officeart/2005/8/layout/chevronAccent+Icon"/>
    <dgm:cxn modelId="{2EA6C2CC-1550-47B9-91FA-448006533EF1}" srcId="{D0EED158-BEAC-4EA3-9B23-08F09E3C571D}" destId="{6CE8C9ED-C485-4A21-B665-AFEC721231ED}" srcOrd="4" destOrd="0" parTransId="{27CB4930-E0DE-4696-AFB0-7AE7AE1BEDB4}" sibTransId="{EA604846-4B82-447B-869D-176297A59588}"/>
    <dgm:cxn modelId="{7F4670D4-FF84-40B7-A483-6D90204F0030}" type="presOf" srcId="{D0EED158-BEAC-4EA3-9B23-08F09E3C571D}" destId="{F77D88E6-E666-4227-BE3B-929E8F840085}" srcOrd="0" destOrd="0" presId="urn:microsoft.com/office/officeart/2005/8/layout/chevronAccent+Icon"/>
    <dgm:cxn modelId="{FC822609-2587-4DDA-9419-AA6904F11287}" type="presOf" srcId="{49104F6F-22AE-45F8-92CB-904CC4C0DAF0}" destId="{C023E925-045B-41BB-A45C-27629059F24C}" srcOrd="0" destOrd="0" presId="urn:microsoft.com/office/officeart/2005/8/layout/chevronAccent+Icon"/>
    <dgm:cxn modelId="{86DDCD72-A53A-472A-99ED-85E4149EFF9C}" type="presOf" srcId="{BCCD58EA-AB3B-4B71-B607-3DC8D81211E5}" destId="{B8407779-298B-4492-9029-5C25663F3715}" srcOrd="0" destOrd="0" presId="urn:microsoft.com/office/officeart/2005/8/layout/chevronAccent+Icon"/>
    <dgm:cxn modelId="{413D7829-22DF-4A24-A31B-5948BE8E610F}" srcId="{D0EED158-BEAC-4EA3-9B23-08F09E3C571D}" destId="{BCCD58EA-AB3B-4B71-B607-3DC8D81211E5}" srcOrd="2" destOrd="0" parTransId="{498F5720-2C66-48C5-8AF3-4466B1D97ABE}" sibTransId="{6C8AD582-D58F-4CC3-B030-1C64B9027261}"/>
    <dgm:cxn modelId="{6F45EA43-A909-465E-9124-7E94D3DF87D8}" type="presParOf" srcId="{F77D88E6-E666-4227-BE3B-929E8F840085}" destId="{C83E7E8E-D6AC-4F62-A3FF-7D4C5FF6E011}" srcOrd="0" destOrd="0" presId="urn:microsoft.com/office/officeart/2005/8/layout/chevronAccent+Icon"/>
    <dgm:cxn modelId="{7237C2AE-7C51-4D97-AAE1-2D11DCEA5976}" type="presParOf" srcId="{C83E7E8E-D6AC-4F62-A3FF-7D4C5FF6E011}" destId="{6B286961-06BA-46C9-8DB8-77302E548A88}" srcOrd="0" destOrd="0" presId="urn:microsoft.com/office/officeart/2005/8/layout/chevronAccent+Icon"/>
    <dgm:cxn modelId="{1ED817A5-00FB-41B1-83B9-ED35EBD7ECCD}" type="presParOf" srcId="{C83E7E8E-D6AC-4F62-A3FF-7D4C5FF6E011}" destId="{6B7289EA-177E-400B-911B-C387CD602A30}" srcOrd="1" destOrd="0" presId="urn:microsoft.com/office/officeart/2005/8/layout/chevronAccent+Icon"/>
    <dgm:cxn modelId="{FE110277-A5A6-4ABE-8C41-77BA961627CE}" type="presParOf" srcId="{F77D88E6-E666-4227-BE3B-929E8F840085}" destId="{C3F053BB-6336-40C8-864E-F69724566B8D}" srcOrd="1" destOrd="0" presId="urn:microsoft.com/office/officeart/2005/8/layout/chevronAccent+Icon"/>
    <dgm:cxn modelId="{65433D06-C28A-4690-8DAB-9760B3EAB6A5}" type="presParOf" srcId="{F77D88E6-E666-4227-BE3B-929E8F840085}" destId="{04E565D2-D36F-4DE9-A2D6-AE04C31CEDB6}" srcOrd="2" destOrd="0" presId="urn:microsoft.com/office/officeart/2005/8/layout/chevronAccent+Icon"/>
    <dgm:cxn modelId="{4380B4E1-3194-4A99-B69C-52D80E74BCE2}" type="presParOf" srcId="{04E565D2-D36F-4DE9-A2D6-AE04C31CEDB6}" destId="{584C9498-078C-42CC-AD88-EFA74C6D80D3}" srcOrd="0" destOrd="0" presId="urn:microsoft.com/office/officeart/2005/8/layout/chevronAccent+Icon"/>
    <dgm:cxn modelId="{8BC0B783-C33E-42FD-9806-B750D75DEBCE}" type="presParOf" srcId="{04E565D2-D36F-4DE9-A2D6-AE04C31CEDB6}" destId="{53946D7B-4947-4B7C-B02E-3E077A28A431}" srcOrd="1" destOrd="0" presId="urn:microsoft.com/office/officeart/2005/8/layout/chevronAccent+Icon"/>
    <dgm:cxn modelId="{60946B93-3D16-4DEA-920C-642576376A15}" type="presParOf" srcId="{F77D88E6-E666-4227-BE3B-929E8F840085}" destId="{C7F67049-5A2B-46BC-A619-55398F891866}" srcOrd="3" destOrd="0" presId="urn:microsoft.com/office/officeart/2005/8/layout/chevronAccent+Icon"/>
    <dgm:cxn modelId="{112B4EDC-F42B-42EC-A64E-A91EC703D8C1}" type="presParOf" srcId="{F77D88E6-E666-4227-BE3B-929E8F840085}" destId="{527FB945-4A92-4E75-96DF-89EFE4BCF87E}" srcOrd="4" destOrd="0" presId="urn:microsoft.com/office/officeart/2005/8/layout/chevronAccent+Icon"/>
    <dgm:cxn modelId="{A0150143-6E91-48AC-AE9D-D23E0047D6E4}" type="presParOf" srcId="{527FB945-4A92-4E75-96DF-89EFE4BCF87E}" destId="{EE884181-6EE8-43FC-A6B8-F7D9DA2C32EE}" srcOrd="0" destOrd="0" presId="urn:microsoft.com/office/officeart/2005/8/layout/chevronAccent+Icon"/>
    <dgm:cxn modelId="{76E6E9A0-FB99-4492-95FA-238DE436FF15}" type="presParOf" srcId="{527FB945-4A92-4E75-96DF-89EFE4BCF87E}" destId="{B8407779-298B-4492-9029-5C25663F3715}" srcOrd="1" destOrd="0" presId="urn:microsoft.com/office/officeart/2005/8/layout/chevronAccent+Icon"/>
    <dgm:cxn modelId="{200B5C0A-019C-4177-A58D-A20080F59138}" type="presParOf" srcId="{F77D88E6-E666-4227-BE3B-929E8F840085}" destId="{77F4ED25-E305-4E4E-B7D0-6CE5E72EE50B}" srcOrd="5" destOrd="0" presId="urn:microsoft.com/office/officeart/2005/8/layout/chevronAccent+Icon"/>
    <dgm:cxn modelId="{82A68300-799C-4829-A361-B511E5BFA7DE}" type="presParOf" srcId="{F77D88E6-E666-4227-BE3B-929E8F840085}" destId="{025C9A0D-0DAB-463C-9AC1-A4E22D769FF2}" srcOrd="6" destOrd="0" presId="urn:microsoft.com/office/officeart/2005/8/layout/chevronAccent+Icon"/>
    <dgm:cxn modelId="{6B53136C-7A56-4CBF-8F37-3EDABD448613}" type="presParOf" srcId="{025C9A0D-0DAB-463C-9AC1-A4E22D769FF2}" destId="{CA32D2CA-FC27-4ADA-994C-777B48C60901}" srcOrd="0" destOrd="0" presId="urn:microsoft.com/office/officeart/2005/8/layout/chevronAccent+Icon"/>
    <dgm:cxn modelId="{3BFC560B-08E7-4833-89CA-4FBA9675AB4D}" type="presParOf" srcId="{025C9A0D-0DAB-463C-9AC1-A4E22D769FF2}" destId="{C023E925-045B-41BB-A45C-27629059F24C}" srcOrd="1" destOrd="0" presId="urn:microsoft.com/office/officeart/2005/8/layout/chevronAccent+Icon"/>
    <dgm:cxn modelId="{5CF5C4D6-F6F7-413C-852C-F7E2479F29B4}" type="presParOf" srcId="{F77D88E6-E666-4227-BE3B-929E8F840085}" destId="{AE7DB792-1EAC-44AD-8EEC-C0C5894DA7D6}" srcOrd="7" destOrd="0" presId="urn:microsoft.com/office/officeart/2005/8/layout/chevronAccent+Icon"/>
    <dgm:cxn modelId="{B932895E-D631-40AB-98E1-FBCBDEA91C23}" type="presParOf" srcId="{F77D88E6-E666-4227-BE3B-929E8F840085}" destId="{A4556ABA-241F-4206-BC47-D4F8616354CC}" srcOrd="8" destOrd="0" presId="urn:microsoft.com/office/officeart/2005/8/layout/chevronAccent+Icon"/>
    <dgm:cxn modelId="{5A91D028-9598-4D40-8D7B-D429BA390403}" type="presParOf" srcId="{A4556ABA-241F-4206-BC47-D4F8616354CC}" destId="{37A7FD2A-92B3-41DB-B326-014D6C1B13DF}" srcOrd="0" destOrd="0" presId="urn:microsoft.com/office/officeart/2005/8/layout/chevronAccent+Icon"/>
    <dgm:cxn modelId="{D7DBDE4A-84B5-4456-B959-3DB16C859C83}" type="presParOf" srcId="{A4556ABA-241F-4206-BC47-D4F8616354CC}" destId="{43D659D9-CC49-4A40-BDE7-E768A98324BC}" srcOrd="1" destOrd="0" presId="urn:microsoft.com/office/officeart/2005/8/layout/chevronAccent+Icon"/>
    <dgm:cxn modelId="{3A442867-8438-489C-8464-492F5C242A98}" type="presParOf" srcId="{F77D88E6-E666-4227-BE3B-929E8F840085}" destId="{F9D5B559-50B4-4599-AB8F-4A1797163915}" srcOrd="9" destOrd="0" presId="urn:microsoft.com/office/officeart/2005/8/layout/chevronAccent+Icon"/>
    <dgm:cxn modelId="{BA7F5639-7412-4684-8ED2-95B5BED235D6}" type="presParOf" srcId="{F77D88E6-E666-4227-BE3B-929E8F840085}" destId="{DB859FE2-CB57-46A3-B3A2-D237D5085512}" srcOrd="10" destOrd="0" presId="urn:microsoft.com/office/officeart/2005/8/layout/chevronAccent+Icon"/>
    <dgm:cxn modelId="{649F1A6B-D690-4A89-AFB0-208C8F83408F}" type="presParOf" srcId="{DB859FE2-CB57-46A3-B3A2-D237D5085512}" destId="{1DB18308-9E6A-41F9-8CC8-BC52CC01A2F1}" srcOrd="0" destOrd="0" presId="urn:microsoft.com/office/officeart/2005/8/layout/chevronAccent+Icon"/>
    <dgm:cxn modelId="{CE0F288E-4170-4105-939B-303FC2B9D03C}" type="presParOf" srcId="{DB859FE2-CB57-46A3-B3A2-D237D5085512}" destId="{3ECBAA08-8BA8-4458-9B20-523653D436F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Why give an oral?</a:t>
          </a:r>
        </a:p>
      </dsp:txBody>
      <dsp:txXfrm>
        <a:off x="350514" y="1279843"/>
        <a:ext cx="1034382" cy="457371"/>
      </dsp:txXfrm>
    </dsp:sp>
    <dsp:sp modelId="{B5AD44D2-2EB9-422D-8B82-7AA11211EB63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43B4-3EA6-4D13-9016-A97298A5A20A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Preparing your slides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Why give an Oral?</a:t>
          </a:r>
        </a:p>
      </dsp:txBody>
      <dsp:txXfrm>
        <a:off x="350514" y="1279843"/>
        <a:ext cx="1034382" cy="457371"/>
      </dsp:txXfrm>
    </dsp:sp>
    <dsp:sp modelId="{584C9498-078C-42CC-AD88-EFA74C6D80D3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46D7B-4947-4B7C-B02E-3E077A28A431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Preparing your slides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D70074"/>
              </a:solidFill>
            </a:rPr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D70074"/>
              </a:solidFill>
            </a:rPr>
            <a:t>Why give an oral?</a:t>
          </a:r>
        </a:p>
      </dsp:txBody>
      <dsp:txXfrm>
        <a:off x="350514" y="1279843"/>
        <a:ext cx="1034382" cy="457371"/>
      </dsp:txXfrm>
    </dsp:sp>
    <dsp:sp modelId="{56A040CE-D95E-4E61-B7F6-2803843B41FA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A0CC8-4DBE-4DD4-B996-FE9B8F4F4CDA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Preparing your slides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Why give an oral?</a:t>
          </a:r>
        </a:p>
      </dsp:txBody>
      <dsp:txXfrm>
        <a:off x="350514" y="1279843"/>
        <a:ext cx="1034382" cy="457371"/>
      </dsp:txXfrm>
    </dsp:sp>
    <dsp:sp modelId="{56A040CE-D95E-4E61-B7F6-2803843B41FA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A0CC8-4DBE-4DD4-B996-FE9B8F4F4CDA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D70074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Preparing your slides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Why give an oral?</a:t>
          </a:r>
        </a:p>
      </dsp:txBody>
      <dsp:txXfrm>
        <a:off x="350514" y="1279843"/>
        <a:ext cx="1034382" cy="457371"/>
      </dsp:txXfrm>
    </dsp:sp>
    <dsp:sp modelId="{4DDE8D6A-6C27-4AD4-9029-1D852AE39788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AC393-BB61-4526-B65E-F8B2C51EFF71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D70074"/>
              </a:solidFill>
            </a:rPr>
            <a:t>Preparing your slides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0BA06-00E3-43C1-8492-B6622356AB9E}">
      <dsp:nvSpPr>
        <dsp:cNvPr id="0" name=""/>
        <dsp:cNvSpPr/>
      </dsp:nvSpPr>
      <dsp:spPr>
        <a:xfrm>
          <a:off x="455" y="1019355"/>
          <a:ext cx="1144227" cy="4416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D4DBF-47F7-4044-9140-76B5C3653CD8}">
      <dsp:nvSpPr>
        <dsp:cNvPr id="0" name=""/>
        <dsp:cNvSpPr/>
      </dsp:nvSpPr>
      <dsp:spPr>
        <a:xfrm>
          <a:off x="305582" y="1129773"/>
          <a:ext cx="966236" cy="441671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D70074"/>
              </a:solidFill>
            </a:rPr>
            <a:t>Topic 1</a:t>
          </a:r>
        </a:p>
      </dsp:txBody>
      <dsp:txXfrm>
        <a:off x="318518" y="1142709"/>
        <a:ext cx="940364" cy="415799"/>
      </dsp:txXfrm>
    </dsp:sp>
    <dsp:sp modelId="{F033C380-63EC-431C-A601-474A50EA0F2F}">
      <dsp:nvSpPr>
        <dsp:cNvPr id="0" name=""/>
        <dsp:cNvSpPr/>
      </dsp:nvSpPr>
      <dsp:spPr>
        <a:xfrm>
          <a:off x="1307417" y="1019355"/>
          <a:ext cx="1144227" cy="4416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D423D-24CC-4CC3-9D21-1BAAC5C01E26}">
      <dsp:nvSpPr>
        <dsp:cNvPr id="0" name=""/>
        <dsp:cNvSpPr/>
      </dsp:nvSpPr>
      <dsp:spPr>
        <a:xfrm>
          <a:off x="1612545" y="1129773"/>
          <a:ext cx="966236" cy="441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Topic 2</a:t>
          </a:r>
        </a:p>
      </dsp:txBody>
      <dsp:txXfrm>
        <a:off x="1625481" y="1142709"/>
        <a:ext cx="940364" cy="415799"/>
      </dsp:txXfrm>
    </dsp:sp>
    <dsp:sp modelId="{91411A86-F8BE-4945-B13D-2DA4BC297669}">
      <dsp:nvSpPr>
        <dsp:cNvPr id="0" name=""/>
        <dsp:cNvSpPr/>
      </dsp:nvSpPr>
      <dsp:spPr>
        <a:xfrm>
          <a:off x="2614380" y="1019355"/>
          <a:ext cx="1144227" cy="4416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BC9C2-2A82-4CAC-BE83-B1067046311E}">
      <dsp:nvSpPr>
        <dsp:cNvPr id="0" name=""/>
        <dsp:cNvSpPr/>
      </dsp:nvSpPr>
      <dsp:spPr>
        <a:xfrm>
          <a:off x="2919507" y="1129773"/>
          <a:ext cx="966236" cy="441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Topic 3</a:t>
          </a:r>
        </a:p>
      </dsp:txBody>
      <dsp:txXfrm>
        <a:off x="2932443" y="1142709"/>
        <a:ext cx="940364" cy="415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35D25-777D-4591-95AB-71CF7DB1CCB9}">
      <dsp:nvSpPr>
        <dsp:cNvPr id="0" name=""/>
        <dsp:cNvSpPr/>
      </dsp:nvSpPr>
      <dsp:spPr>
        <a:xfrm>
          <a:off x="245744" y="0"/>
          <a:ext cx="2785110" cy="2184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9F078-B92A-4E39-A94A-FDF55DB16978}">
      <dsp:nvSpPr>
        <dsp:cNvPr id="0" name=""/>
        <dsp:cNvSpPr/>
      </dsp:nvSpPr>
      <dsp:spPr>
        <a:xfrm>
          <a:off x="106153" y="655320"/>
          <a:ext cx="982980" cy="87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Topic 1</a:t>
          </a:r>
        </a:p>
      </dsp:txBody>
      <dsp:txXfrm>
        <a:off x="148806" y="697973"/>
        <a:ext cx="897674" cy="788454"/>
      </dsp:txXfrm>
    </dsp:sp>
    <dsp:sp modelId="{1B15223E-3ED1-4A66-85E4-29D658065E9E}">
      <dsp:nvSpPr>
        <dsp:cNvPr id="0" name=""/>
        <dsp:cNvSpPr/>
      </dsp:nvSpPr>
      <dsp:spPr>
        <a:xfrm>
          <a:off x="1146810" y="655320"/>
          <a:ext cx="982980" cy="87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B0F0"/>
              </a:solidFill>
            </a:rPr>
            <a:t>Topic 2</a:t>
          </a:r>
        </a:p>
      </dsp:txBody>
      <dsp:txXfrm>
        <a:off x="1189463" y="697973"/>
        <a:ext cx="897674" cy="788454"/>
      </dsp:txXfrm>
    </dsp:sp>
    <dsp:sp modelId="{E5F59649-6663-4E05-AE08-5542EB7660B7}">
      <dsp:nvSpPr>
        <dsp:cNvPr id="0" name=""/>
        <dsp:cNvSpPr/>
      </dsp:nvSpPr>
      <dsp:spPr>
        <a:xfrm>
          <a:off x="2187466" y="655320"/>
          <a:ext cx="982980" cy="87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Topic 3</a:t>
          </a:r>
        </a:p>
      </dsp:txBody>
      <dsp:txXfrm>
        <a:off x="2230119" y="697973"/>
        <a:ext cx="897674" cy="788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72CD-395F-4072-800C-D6D7DDDF5602}">
      <dsp:nvSpPr>
        <dsp:cNvPr id="0" name=""/>
        <dsp:cNvSpPr/>
      </dsp:nvSpPr>
      <dsp:spPr>
        <a:xfrm>
          <a:off x="0" y="0"/>
          <a:ext cx="25908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Topic 1</a:t>
          </a:r>
        </a:p>
      </dsp:txBody>
      <dsp:txXfrm>
        <a:off x="17855" y="17855"/>
        <a:ext cx="1932993" cy="573890"/>
      </dsp:txXfrm>
    </dsp:sp>
    <dsp:sp modelId="{BC7A487B-1FAC-4728-907E-C6CB33F5238C}">
      <dsp:nvSpPr>
        <dsp:cNvPr id="0" name=""/>
        <dsp:cNvSpPr/>
      </dsp:nvSpPr>
      <dsp:spPr>
        <a:xfrm>
          <a:off x="228599" y="711199"/>
          <a:ext cx="25908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Topic 2</a:t>
          </a:r>
        </a:p>
      </dsp:txBody>
      <dsp:txXfrm>
        <a:off x="246454" y="729054"/>
        <a:ext cx="1930250" cy="573890"/>
      </dsp:txXfrm>
    </dsp:sp>
    <dsp:sp modelId="{2114BA4D-F1CA-4CB4-ACA1-C18084E8E00B}">
      <dsp:nvSpPr>
        <dsp:cNvPr id="0" name=""/>
        <dsp:cNvSpPr/>
      </dsp:nvSpPr>
      <dsp:spPr>
        <a:xfrm>
          <a:off x="457199" y="1422399"/>
          <a:ext cx="2590800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B0F0"/>
              </a:solidFill>
            </a:rPr>
            <a:t>Topic 3</a:t>
          </a:r>
        </a:p>
      </dsp:txBody>
      <dsp:txXfrm>
        <a:off x="475054" y="1440254"/>
        <a:ext cx="1930250" cy="573890"/>
      </dsp:txXfrm>
    </dsp:sp>
    <dsp:sp modelId="{7C7D0BCD-9C3C-44D8-9396-E0DD330DACA2}">
      <dsp:nvSpPr>
        <dsp:cNvPr id="0" name=""/>
        <dsp:cNvSpPr/>
      </dsp:nvSpPr>
      <dsp:spPr>
        <a:xfrm>
          <a:off x="2194560" y="462280"/>
          <a:ext cx="396240" cy="3962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83714" y="462280"/>
        <a:ext cx="217932" cy="298171"/>
      </dsp:txXfrm>
    </dsp:sp>
    <dsp:sp modelId="{0D9703EF-8B98-4468-9A84-2448971B5D39}">
      <dsp:nvSpPr>
        <dsp:cNvPr id="0" name=""/>
        <dsp:cNvSpPr/>
      </dsp:nvSpPr>
      <dsp:spPr>
        <a:xfrm>
          <a:off x="2423160" y="1169416"/>
          <a:ext cx="396240" cy="3962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512314" y="1169416"/>
        <a:ext cx="217932" cy="298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Why give an oral?</a:t>
          </a:r>
        </a:p>
      </dsp:txBody>
      <dsp:txXfrm>
        <a:off x="350514" y="1279843"/>
        <a:ext cx="1034382" cy="457371"/>
      </dsp:txXfrm>
    </dsp:sp>
    <dsp:sp modelId="{584C9498-078C-42CC-AD88-EFA74C6D80D3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46D7B-4947-4B7C-B02E-3E077A28A431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Preparing your slides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D70074"/>
              </a:solidFill>
            </a:rPr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6961-06BA-46C9-8DB8-77302E548A88}">
      <dsp:nvSpPr>
        <dsp:cNvPr id="0" name=""/>
        <dsp:cNvSpPr/>
      </dsp:nvSpPr>
      <dsp:spPr>
        <a:xfrm>
          <a:off x="64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9EA-177E-400B-911B-C387CD602A30}">
      <dsp:nvSpPr>
        <dsp:cNvPr id="0" name=""/>
        <dsp:cNvSpPr/>
      </dsp:nvSpPr>
      <dsp:spPr>
        <a:xfrm>
          <a:off x="33628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Why give an Oral?</a:t>
          </a:r>
        </a:p>
      </dsp:txBody>
      <dsp:txXfrm>
        <a:off x="350514" y="1279843"/>
        <a:ext cx="1034382" cy="457371"/>
      </dsp:txXfrm>
    </dsp:sp>
    <dsp:sp modelId="{584C9498-078C-42CC-AD88-EFA74C6D80D3}">
      <dsp:nvSpPr>
        <dsp:cNvPr id="0" name=""/>
        <dsp:cNvSpPr/>
      </dsp:nvSpPr>
      <dsp:spPr>
        <a:xfrm>
          <a:off x="143828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46D7B-4947-4B7C-B02E-3E077A28A431}">
      <dsp:nvSpPr>
        <dsp:cNvPr id="0" name=""/>
        <dsp:cNvSpPr/>
      </dsp:nvSpPr>
      <dsp:spPr>
        <a:xfrm>
          <a:off x="177391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Judging criteria</a:t>
          </a:r>
        </a:p>
      </dsp:txBody>
      <dsp:txXfrm>
        <a:off x="1788149" y="1279843"/>
        <a:ext cx="1034382" cy="457371"/>
      </dsp:txXfrm>
    </dsp:sp>
    <dsp:sp modelId="{EE884181-6EE8-43FC-A6B8-F7D9DA2C32EE}">
      <dsp:nvSpPr>
        <dsp:cNvPr id="0" name=""/>
        <dsp:cNvSpPr/>
      </dsp:nvSpPr>
      <dsp:spPr>
        <a:xfrm>
          <a:off x="287591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7779-298B-4492-9029-5C25663F3715}">
      <dsp:nvSpPr>
        <dsp:cNvPr id="0" name=""/>
        <dsp:cNvSpPr/>
      </dsp:nvSpPr>
      <dsp:spPr>
        <a:xfrm>
          <a:off x="321155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Preparing your slides</a:t>
          </a:r>
        </a:p>
      </dsp:txBody>
      <dsp:txXfrm>
        <a:off x="3225784" y="1279843"/>
        <a:ext cx="1034382" cy="457371"/>
      </dsp:txXfrm>
    </dsp:sp>
    <dsp:sp modelId="{CA32D2CA-FC27-4ADA-994C-777B48C60901}">
      <dsp:nvSpPr>
        <dsp:cNvPr id="0" name=""/>
        <dsp:cNvSpPr/>
      </dsp:nvSpPr>
      <dsp:spPr>
        <a:xfrm>
          <a:off x="431355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E925-045B-41BB-A45C-27629059F24C}">
      <dsp:nvSpPr>
        <dsp:cNvPr id="0" name=""/>
        <dsp:cNvSpPr/>
      </dsp:nvSpPr>
      <dsp:spPr>
        <a:xfrm>
          <a:off x="464918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545455"/>
              </a:solidFill>
            </a:rPr>
            <a:t>Preparing yourself</a:t>
          </a:r>
        </a:p>
      </dsp:txBody>
      <dsp:txXfrm>
        <a:off x="4663419" y="1279843"/>
        <a:ext cx="1034382" cy="457371"/>
      </dsp:txXfrm>
    </dsp:sp>
    <dsp:sp modelId="{37A7FD2A-92B3-41DB-B326-014D6C1B13DF}">
      <dsp:nvSpPr>
        <dsp:cNvPr id="0" name=""/>
        <dsp:cNvSpPr/>
      </dsp:nvSpPr>
      <dsp:spPr>
        <a:xfrm>
          <a:off x="5751189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59D9-CC49-4A40-BDE7-E768A98324BC}">
      <dsp:nvSpPr>
        <dsp:cNvPr id="0" name=""/>
        <dsp:cNvSpPr/>
      </dsp:nvSpPr>
      <dsp:spPr>
        <a:xfrm>
          <a:off x="6086824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D70074"/>
              </a:solidFill>
            </a:rPr>
            <a:t>Presenting</a:t>
          </a:r>
        </a:p>
      </dsp:txBody>
      <dsp:txXfrm>
        <a:off x="6101054" y="1279843"/>
        <a:ext cx="1034382" cy="457371"/>
      </dsp:txXfrm>
    </dsp:sp>
    <dsp:sp modelId="{1DB18308-9E6A-41F9-8CC8-BC52CC01A2F1}">
      <dsp:nvSpPr>
        <dsp:cNvPr id="0" name=""/>
        <dsp:cNvSpPr/>
      </dsp:nvSpPr>
      <dsp:spPr>
        <a:xfrm>
          <a:off x="7188824" y="1144155"/>
          <a:ext cx="1258629" cy="4858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AA08-8BA8-4458-9B20-523653D436F4}">
      <dsp:nvSpPr>
        <dsp:cNvPr id="0" name=""/>
        <dsp:cNvSpPr/>
      </dsp:nvSpPr>
      <dsp:spPr>
        <a:xfrm>
          <a:off x="7524459" y="1265613"/>
          <a:ext cx="1062842" cy="48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Discussion</a:t>
          </a:r>
        </a:p>
      </dsp:txBody>
      <dsp:txXfrm>
        <a:off x="7538689" y="1279843"/>
        <a:ext cx="1034382" cy="457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8/11/2016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8/11/2016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8/11/2016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2" y="3"/>
            <a:ext cx="548782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685808"/>
            <a:ext cx="2972574" cy="4724399"/>
          </a:xfrm>
        </p:spPr>
        <p:txBody>
          <a:bodyPr>
            <a:normAutofit/>
          </a:bodyPr>
          <a:lstStyle>
            <a:lvl1pPr>
              <a:defRPr sz="36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965-9A88-4C02-87BB-F6A77770FCED}" type="datetime1">
              <a:rPr lang="en-US" smtClean="0"/>
              <a:t>1/17/2017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2006533" cy="8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28AD-284E-40B9-8AE3-D66FA1169714}" type="datetime1">
              <a:rPr lang="en-US" smtClean="0"/>
              <a:t>1/17/2017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31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4689-3B15-45A7-BA6A-4D76CA30BE60}" type="datetime1">
              <a:rPr lang="en-US" smtClean="0"/>
              <a:t>1/17/2017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4FCC-5905-43BA-9E40-647EDBCD3E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32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6280-DA43-4B8B-9EB1-6C9185F39404}" type="datetime1">
              <a:rPr lang="en-US" smtClean="0"/>
              <a:t>1/17/2017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5" y="685800"/>
            <a:ext cx="3772883" cy="4191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401-F536-4014-B3CA-3887ABEAA3A2}" type="datetime1">
              <a:rPr lang="en-US" smtClean="0"/>
              <a:t>1/17/2017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503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1" b="0"/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503" y="1676400"/>
            <a:ext cx="3772883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92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1" b="0"/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3801" y="1676400"/>
            <a:ext cx="3772883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D71-49C7-4FE0-A617-81F3FCB889AE}" type="datetime1">
              <a:rPr lang="en-US" smtClean="0"/>
              <a:t>1/17/2017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AD21-1084-41ED-8E1E-68CF5548F4F8}" type="datetime1">
              <a:rPr lang="en-US" smtClean="0"/>
              <a:t>1/17/2017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B7F-1D09-4943-AD24-BA93FE708BB4}" type="datetime1">
              <a:rPr lang="en-US" smtClean="0"/>
              <a:t>1/17/2017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 baseline="0"/>
            </a:lvl6pPr>
            <a:lvl7pPr>
              <a:defRPr sz="1350" baseline="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/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21EB-732C-4A5B-9456-AE6F720E33B2}" type="datetime1">
              <a:rPr lang="en-US" smtClean="0"/>
              <a:t>1/17/2017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2401"/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3282-8A47-4055-ABAB-3E26338F3EE6}" type="datetime1">
              <a:rPr lang="en-US" smtClean="0"/>
              <a:t>1/17/2017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7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C8C8C"/>
                </a:solidFill>
              </a:defRPr>
            </a:lvl1pPr>
          </a:lstStyle>
          <a:p>
            <a:fld id="{D94FE54A-AE9A-4479-B397-5987DFA6E883}" type="datetime1">
              <a:rPr lang="en-US" smtClean="0"/>
              <a:t>1/17/2017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69" y="6329964"/>
            <a:ext cx="981463" cy="3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994" rtl="0" eaLnBrk="1" latinLnBrk="0" hangingPunct="1">
        <a:lnSpc>
          <a:spcPct val="80000"/>
        </a:lnSpc>
        <a:spcBef>
          <a:spcPct val="0"/>
        </a:spcBef>
        <a:buNone/>
        <a:defRPr sz="270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99" indent="-171499" algn="l" defTabSz="685994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62094" indent="-214373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7733" indent="-171499" algn="l" defTabSz="685994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35851" indent="-212658" algn="l" defTabSz="685994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23969" indent="-171499" algn="l" defTabSz="685994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12087" indent="-212658" algn="l" defTabSz="685994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00205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8321" indent="-212658" algn="l" defTabSz="685994" rtl="0" eaLnBrk="1" latinLnBrk="0" hangingPunct="1">
        <a:lnSpc>
          <a:spcPct val="90000"/>
        </a:lnSpc>
        <a:spcBef>
          <a:spcPts val="450"/>
        </a:spcBef>
        <a:buFont typeface="Corbel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76439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1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9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YHaHX9tN7UkUrZNKud2wBg&amp;pid=OfficeInsert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30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1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kWApU3o6ko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robohub.org/the-distributed-flight-array-modular-robots-that-self-assemble-coordinate-and-take-flight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hinstitute.org/" TargetMode="External"/><Relationship Id="rId2" Type="http://schemas.openxmlformats.org/officeDocument/2006/relationships/hyperlink" Target="mailto:mleung@shinstitut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63" y="1028077"/>
            <a:ext cx="2972574" cy="3544222"/>
          </a:xfrm>
        </p:spPr>
        <p:txBody>
          <a:bodyPr/>
          <a:lstStyle/>
          <a:p>
            <a:r>
              <a:rPr lang="en-US" dirty="0"/>
              <a:t>How to Deliver an Excellent Oral Research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963" y="5258276"/>
            <a:ext cx="2972574" cy="5716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Mary Ann Leung, Ph.D.</a:t>
            </a:r>
          </a:p>
          <a:p>
            <a:r>
              <a:rPr lang="en-US" dirty="0"/>
              <a:t>President &amp; Founder</a:t>
            </a:r>
          </a:p>
          <a:p>
            <a:r>
              <a:rPr lang="en-US" dirty="0"/>
              <a:t>Sustainable Horizons Institute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8963" y="4800957"/>
            <a:ext cx="2972574" cy="571649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January 18,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1171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84672"/>
            <a:ext cx="1523998" cy="4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presentation should tell 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story has a</a:t>
            </a:r>
          </a:p>
          <a:p>
            <a:pPr lvl="1"/>
            <a:r>
              <a:rPr lang="en-US" dirty="0"/>
              <a:t>Beginning</a:t>
            </a:r>
          </a:p>
          <a:p>
            <a:pPr lvl="1"/>
            <a:r>
              <a:rPr lang="en-US" dirty="0"/>
              <a:t>Actors</a:t>
            </a:r>
          </a:p>
          <a:p>
            <a:pPr lvl="1"/>
            <a:r>
              <a:rPr lang="en-US" dirty="0"/>
              <a:t>Middle</a:t>
            </a:r>
          </a:p>
          <a:p>
            <a:pPr lvl="1"/>
            <a:r>
              <a:rPr lang="en-US" dirty="0"/>
              <a:t>Some twists and turns</a:t>
            </a:r>
          </a:p>
          <a:p>
            <a:pPr lvl="1"/>
            <a:r>
              <a:rPr lang="en-US" dirty="0"/>
              <a:t>Ending</a:t>
            </a:r>
          </a:p>
          <a:p>
            <a:pPr lvl="1"/>
            <a:r>
              <a:rPr lang="en-US" dirty="0"/>
              <a:t>Questions</a:t>
            </a:r>
          </a:p>
          <a:p>
            <a:pPr lvl="1"/>
            <a:r>
              <a:rPr lang="en-US" dirty="0"/>
              <a:t>What you discovered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Story Telling using the 5W and one 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80" y="800191"/>
            <a:ext cx="4564021" cy="2724150"/>
          </a:xfrm>
          <a:prstGeom prst="rect">
            <a:avLst/>
          </a:prstGeom>
        </p:spPr>
      </p:pic>
      <p:pic>
        <p:nvPicPr>
          <p:cNvPr id="9" name="Picture 8" descr="プロフェッショナルlittle red riding hood在庫を見る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0"/>
          <a:stretch/>
        </p:blipFill>
        <p:spPr>
          <a:xfrm>
            <a:off x="1752600" y="3346704"/>
            <a:ext cx="1447800" cy="12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a scientific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7"/>
            <a:ext cx="4709904" cy="4190999"/>
          </a:xfrm>
        </p:spPr>
        <p:txBody>
          <a:bodyPr/>
          <a:lstStyle/>
          <a:p>
            <a:r>
              <a:rPr lang="en-US" dirty="0"/>
              <a:t>In science, you learn more and more about less and less</a:t>
            </a:r>
          </a:p>
          <a:p>
            <a:r>
              <a:rPr lang="en-US" dirty="0"/>
              <a:t>Balancing technical detail with reaching your audience is an art</a:t>
            </a:r>
          </a:p>
          <a:p>
            <a:r>
              <a:rPr lang="en-US" dirty="0"/>
              <a:t>Your audience may be scientifically adept, but not in your particular area/project</a:t>
            </a:r>
          </a:p>
          <a:p>
            <a:r>
              <a:rPr lang="en-US" dirty="0"/>
              <a:t>Communicating to someone not knowledgeable in your area can take you a long 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ConservationBytes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16" y="685807"/>
            <a:ext cx="3215521" cy="2133593"/>
          </a:xfrm>
          <a:prstGeom prst="rect">
            <a:avLst/>
          </a:prstGeom>
        </p:spPr>
      </p:pic>
      <p:pic>
        <p:nvPicPr>
          <p:cNvPr id="9" name="Picture 8" descr="big-prize-color | Alberto G.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07" y="3213379"/>
            <a:ext cx="1070187" cy="1219200"/>
          </a:xfrm>
          <a:prstGeom prst="rect">
            <a:avLst/>
          </a:prstGeom>
        </p:spPr>
      </p:pic>
      <p:pic>
        <p:nvPicPr>
          <p:cNvPr id="10" name="Picture 9" descr="Using Matching Funds Marketing Tactics: A Win-Win For Kids - Shapin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02" y="3213379"/>
            <a:ext cx="1054062" cy="12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your story in the right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  <a:p>
            <a:r>
              <a:rPr lang="en-US" dirty="0"/>
              <a:t>Tell a good – organized story</a:t>
            </a:r>
          </a:p>
          <a:p>
            <a:r>
              <a:rPr lang="en-US" dirty="0"/>
              <a:t>Balance scientific detail with the big picture in an understandable way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Posted by Sybil de la Cuesta Austin at 14:45 No comments: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6" y="3048000"/>
            <a:ext cx="1577340" cy="2286000"/>
          </a:xfrm>
          <a:prstGeom prst="rect">
            <a:avLst/>
          </a:prstGeom>
        </p:spPr>
      </p:pic>
      <p:pic>
        <p:nvPicPr>
          <p:cNvPr id="9" name="Picture 8" descr="chemII - Final Report of Product (Albert Cho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200"/>
            <a:ext cx="1428750" cy="1343025"/>
          </a:xfrm>
          <a:prstGeom prst="rect">
            <a:avLst/>
          </a:prstGeom>
        </p:spPr>
      </p:pic>
      <p:pic>
        <p:nvPicPr>
          <p:cNvPr id="10" name="Picture 9" descr="КОЛИКО ТРЕБА ВЕРОВАТИ САДРЖАЈиМА КОЈ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81306"/>
            <a:ext cx="18573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ERN a technical conference focused on specific sub-discipline?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Yes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conference cover broad disciplines?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Yes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presentation software and templates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1CCB-1FDC-4712-88A0-7D707E843C55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professional software and templates</a:t>
            </a:r>
          </a:p>
          <a:p>
            <a:r>
              <a:rPr lang="en-US" dirty="0"/>
              <a:t>Be creative, but professional</a:t>
            </a:r>
          </a:p>
          <a:p>
            <a:r>
              <a:rPr lang="en-US" dirty="0"/>
              <a:t>Don’t use excessive “flashy” tricks that distract from your message</a:t>
            </a:r>
          </a:p>
          <a:p>
            <a:r>
              <a:rPr lang="en-US" dirty="0"/>
              <a:t>Use colors to </a:t>
            </a:r>
            <a:r>
              <a:rPr lang="en-US" dirty="0">
                <a:solidFill>
                  <a:srgbClr val="D70074"/>
                </a:solidFill>
              </a:rPr>
              <a:t>highlight</a:t>
            </a:r>
            <a:r>
              <a:rPr lang="en-US" dirty="0"/>
              <a:t> text sparingly</a:t>
            </a:r>
          </a:p>
          <a:p>
            <a:r>
              <a:rPr lang="en-US" dirty="0"/>
              <a:t>Include a title for each slide</a:t>
            </a:r>
          </a:p>
          <a:p>
            <a:r>
              <a:rPr lang="en-US" dirty="0"/>
              <a:t>Keep text and equations to a minimum</a:t>
            </a:r>
          </a:p>
          <a:p>
            <a:r>
              <a:rPr lang="en-US" dirty="0"/>
              <a:t>Include graphics, charts, images</a:t>
            </a:r>
          </a:p>
          <a:p>
            <a:r>
              <a:rPr lang="en-US" dirty="0"/>
              <a:t>Run a spell checker!</a:t>
            </a:r>
          </a:p>
          <a:p>
            <a:pPr marL="24772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Charts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9800"/>
            <a:ext cx="215127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Chunking and organizing your thoughts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1CCB-1FDC-4712-88A0-7D707E843C55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put too much information, text, or imagery on one slide</a:t>
            </a:r>
          </a:p>
          <a:p>
            <a:r>
              <a:rPr lang="en-US" dirty="0"/>
              <a:t>Use the 5-7 rule (no more than 5-7 bullets per slide)</a:t>
            </a:r>
          </a:p>
          <a:p>
            <a:r>
              <a:rPr lang="en-US" dirty="0"/>
              <a:t>Break up your thoughts into small bite size pieces</a:t>
            </a:r>
          </a:p>
          <a:p>
            <a:r>
              <a:rPr lang="en-US" dirty="0"/>
              <a:t>Develop a logical flow between slides</a:t>
            </a:r>
          </a:p>
          <a:p>
            <a:r>
              <a:rPr lang="en-US" dirty="0"/>
              <a:t>Use transitions, as appropriate</a:t>
            </a:r>
          </a:p>
          <a:p>
            <a:r>
              <a:rPr lang="en-US" dirty="0"/>
              <a:t>Use sign posts, as appropriate</a:t>
            </a:r>
          </a:p>
          <a:p>
            <a:pPr marL="24772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Graphic: Signpost asking 'Which Way?'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7600"/>
            <a:ext cx="1590199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5" y="3467103"/>
            <a:ext cx="2641592" cy="19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sign posts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posts tell people where you are in the overall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4531632"/>
              </p:ext>
            </p:extLst>
          </p:nvPr>
        </p:nvGraphicFramePr>
        <p:xfrm>
          <a:off x="762000" y="838200"/>
          <a:ext cx="3886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5074873"/>
              </p:ext>
            </p:extLst>
          </p:nvPr>
        </p:nvGraphicFramePr>
        <p:xfrm>
          <a:off x="5029736" y="11430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5307" y="2882205"/>
            <a:ext cx="164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Topic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Topic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Topic 3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381000" y="2971800"/>
            <a:ext cx="3810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3654" y="2917822"/>
            <a:ext cx="1727572" cy="4095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26546244"/>
              </p:ext>
            </p:extLst>
          </p:nvPr>
        </p:nvGraphicFramePr>
        <p:xfrm>
          <a:off x="3733800" y="3265881"/>
          <a:ext cx="3048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708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include on your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7"/>
            <a:ext cx="5791201" cy="4190999"/>
          </a:xfrm>
        </p:spPr>
        <p:txBody>
          <a:bodyPr>
            <a:normAutofit/>
          </a:bodyPr>
          <a:lstStyle/>
          <a:p>
            <a:r>
              <a:rPr lang="en-US" b="1" dirty="0"/>
              <a:t>Use large letters (no fonts smaller than 16 pts!!)</a:t>
            </a:r>
          </a:p>
          <a:p>
            <a:pPr lvl="1"/>
            <a:r>
              <a:rPr lang="en-US" dirty="0"/>
              <a:t>View your presentation from the back of the room</a:t>
            </a:r>
          </a:p>
          <a:p>
            <a:pPr lvl="1"/>
            <a:r>
              <a:rPr lang="en-US" dirty="0"/>
              <a:t>Do not use different fonts or type styles; (one or two)</a:t>
            </a:r>
          </a:p>
          <a:p>
            <a:r>
              <a:rPr lang="en-US" b="1" dirty="0"/>
              <a:t>Keep the graphics simple </a:t>
            </a:r>
          </a:p>
          <a:p>
            <a:pPr lvl="1"/>
            <a:r>
              <a:rPr lang="en-US" dirty="0"/>
              <a:t>Don't show graphs you won't need</a:t>
            </a:r>
          </a:p>
          <a:p>
            <a:pPr lvl="1"/>
            <a:r>
              <a:rPr lang="en-US" dirty="0"/>
              <a:t>If you only discuss 1 of 4 graphs, cut others out </a:t>
            </a:r>
          </a:p>
          <a:p>
            <a:pPr lvl="1"/>
            <a:r>
              <a:rPr lang="en-US" dirty="0"/>
              <a:t>If you do not have artistic talent ask for help</a:t>
            </a:r>
          </a:p>
          <a:p>
            <a:r>
              <a:rPr lang="en-US" b="1" dirty="0"/>
              <a:t>Use cartoons or illustrations</a:t>
            </a:r>
          </a:p>
          <a:p>
            <a:r>
              <a:rPr lang="en-US" b="1" dirty="0"/>
              <a:t>Combine graphics and text</a:t>
            </a:r>
          </a:p>
          <a:p>
            <a:pPr lvl="1"/>
            <a:r>
              <a:rPr lang="en-US" dirty="0"/>
              <a:t>Appeal to different learning styles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Keep it simple para tu vid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0862"/>
            <a:ext cx="2427205" cy="18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good talk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1CCB-1FDC-4712-88A0-7D707E843C55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904463" y="2369393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Overview</a:t>
            </a:r>
          </a:p>
          <a:p>
            <a:pPr algn="ctr"/>
            <a:r>
              <a:rPr lang="en-US" dirty="0"/>
              <a:t>Tell them what you are going to tell them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2236685" y="3231006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Motivation</a:t>
            </a:r>
          </a:p>
          <a:p>
            <a:pPr algn="ctr"/>
            <a:r>
              <a:rPr lang="en-US" dirty="0"/>
              <a:t>Real World Application</a:t>
            </a:r>
          </a:p>
          <a:p>
            <a:pPr algn="ctr"/>
            <a:r>
              <a:rPr lang="en-US" dirty="0"/>
              <a:t>(Why you did it)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3187247" y="1066499"/>
            <a:ext cx="1447800" cy="1447800"/>
          </a:xfrm>
          <a:prstGeom prst="roundRect">
            <a:avLst>
              <a:gd name="adj" fmla="val 13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Related work (What others did before you)</a:t>
            </a:r>
          </a:p>
          <a:p>
            <a:pPr algn="ctr"/>
            <a:endParaRPr lang="en-US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4153214" y="2275360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Procedures</a:t>
            </a:r>
          </a:p>
          <a:p>
            <a:pPr algn="ctr"/>
            <a:r>
              <a:rPr lang="en-US" dirty="0"/>
              <a:t>(What you did)</a:t>
            </a:r>
          </a:p>
          <a:p>
            <a:pPr algn="ctr"/>
            <a:endParaRPr lang="en-US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5255260" y="231182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does this mean?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304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Overview/Motivation (Why I care?)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173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22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Methods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088" y="1177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7549" y="1455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Discussion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5" y="17218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Future Work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10587" y="19743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Acknowledgements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4942753" y="3319252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 (What you discovered)</a:t>
            </a:r>
          </a:p>
          <a:p>
            <a:pPr algn="ctr"/>
            <a:endParaRPr lang="en-US" dirty="0"/>
          </a:p>
        </p:txBody>
      </p:sp>
      <p:sp>
        <p:nvSpPr>
          <p:cNvPr id="28" name="Rectangle: Rounded Corners 27"/>
          <p:cNvSpPr/>
          <p:nvPr/>
        </p:nvSpPr>
        <p:spPr>
          <a:xfrm>
            <a:off x="5746861" y="990450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Summary</a:t>
            </a:r>
          </a:p>
          <a:p>
            <a:pPr algn="ctr"/>
            <a:r>
              <a:rPr lang="en-US" dirty="0"/>
              <a:t>(Tell them what you told them)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456192" y="2257976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we still need to do to understand</a:t>
            </a:r>
          </a:p>
          <a:p>
            <a:pPr algn="ctr"/>
            <a:endParaRPr 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7237062" y="3422068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helped, funded, etc.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1" animBg="1"/>
      <p:bldP spid="28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 is 60 minutes</a:t>
            </a:r>
          </a:p>
          <a:p>
            <a:r>
              <a:rPr lang="en-US" dirty="0"/>
              <a:t>Q&amp;A box to submit questions</a:t>
            </a:r>
          </a:p>
          <a:p>
            <a:r>
              <a:rPr lang="en-US" dirty="0"/>
              <a:t>Office hours for additional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832254">
            <a:off x="1374610" y="2706268"/>
            <a:ext cx="6909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Administrative details</a:t>
            </a:r>
          </a:p>
        </p:txBody>
      </p:sp>
      <p:pic>
        <p:nvPicPr>
          <p:cNvPr id="8" name="Picture 7" descr="getting_started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07786"/>
            <a:ext cx="2476499" cy="13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presentation software and templates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1CCB-1FDC-4712-88A0-7D707E843C55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Practice, practice, practice!  </a:t>
            </a:r>
          </a:p>
          <a:p>
            <a:pPr lvl="1"/>
            <a:r>
              <a:rPr lang="en-US" dirty="0"/>
              <a:t>Peers</a:t>
            </a:r>
          </a:p>
          <a:p>
            <a:pPr lvl="1"/>
            <a:r>
              <a:rPr lang="en-US" dirty="0"/>
              <a:t>People who don’t know your research</a:t>
            </a:r>
          </a:p>
          <a:p>
            <a:pPr lvl="1"/>
            <a:r>
              <a:rPr lang="en-US" dirty="0"/>
              <a:t>People similar to your expected audience</a:t>
            </a:r>
          </a:p>
          <a:p>
            <a:pPr lvl="1"/>
            <a:r>
              <a:rPr lang="en-US" dirty="0"/>
              <a:t>By yourself so you can get your language set</a:t>
            </a:r>
          </a:p>
          <a:p>
            <a:r>
              <a:rPr lang="en-US" dirty="0"/>
              <a:t>Know your stuff</a:t>
            </a:r>
          </a:p>
          <a:p>
            <a:r>
              <a:rPr lang="en-US" dirty="0"/>
              <a:t>Prepare for questions</a:t>
            </a:r>
          </a:p>
          <a:p>
            <a:r>
              <a:rPr lang="en-US" dirty="0"/>
              <a:t>Prepare to dance on your feet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24772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12961463"/>
              </p:ext>
            </p:extLst>
          </p:nvPr>
        </p:nvGraphicFramePr>
        <p:xfrm>
          <a:off x="278024" y="37338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Keeping That Ego in CheckFierce | Fierc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68" y="2231126"/>
            <a:ext cx="1292435" cy="1267093"/>
          </a:xfrm>
          <a:prstGeom prst="rect">
            <a:avLst/>
          </a:prstGeom>
        </p:spPr>
      </p:pic>
      <p:pic>
        <p:nvPicPr>
          <p:cNvPr id="9" name="Picture 8" descr="Dance fresh by Smoothie94 on DeviantAr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r="15833"/>
          <a:stretch/>
        </p:blipFill>
        <p:spPr>
          <a:xfrm>
            <a:off x="4953000" y="2955917"/>
            <a:ext cx="1280160" cy="1371600"/>
          </a:xfrm>
          <a:prstGeom prst="rect">
            <a:avLst/>
          </a:prstGeom>
        </p:spPr>
      </p:pic>
      <p:pic>
        <p:nvPicPr>
          <p:cNvPr id="10" name="Picture 9" descr="Reflection 이란 단어는 반사, 방향, 거울 등에 비친 상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94207"/>
            <a:ext cx="1255326" cy="12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the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Wear professional attire</a:t>
            </a:r>
          </a:p>
          <a:p>
            <a:pPr lvl="1"/>
            <a:r>
              <a:rPr lang="en-US" dirty="0"/>
              <a:t>No sandals</a:t>
            </a:r>
          </a:p>
          <a:p>
            <a:pPr lvl="1"/>
            <a:r>
              <a:rPr lang="en-US" dirty="0"/>
              <a:t>No tennis shoes</a:t>
            </a:r>
          </a:p>
          <a:p>
            <a:pPr lvl="1"/>
            <a:r>
              <a:rPr lang="en-US" dirty="0"/>
              <a:t>No halter tops</a:t>
            </a:r>
          </a:p>
          <a:p>
            <a:pPr lvl="1"/>
            <a:r>
              <a:rPr lang="en-US" dirty="0"/>
              <a:t>No t-shirts</a:t>
            </a:r>
          </a:p>
          <a:p>
            <a:pPr lvl="1"/>
            <a:r>
              <a:rPr lang="en-US" dirty="0"/>
              <a:t>No tight or revealing clothing</a:t>
            </a:r>
          </a:p>
          <a:p>
            <a:pPr lvl="1"/>
            <a:r>
              <a:rPr lang="en-US" dirty="0"/>
              <a:t>No clothing with printing that is suggestive, offensive, obscene, or promotes illegal substances</a:t>
            </a:r>
          </a:p>
          <a:p>
            <a:pPr lvl="1"/>
            <a:r>
              <a:rPr lang="en-US" dirty="0"/>
              <a:t>No athletic clothing including sweat pants and sweat shirts</a:t>
            </a:r>
          </a:p>
          <a:p>
            <a:pPr lvl="1"/>
            <a:r>
              <a:rPr lang="en-US" dirty="0"/>
              <a:t>No sleepwear, including pajama bottoms</a:t>
            </a:r>
          </a:p>
          <a:p>
            <a:r>
              <a:rPr lang="en-US" dirty="0"/>
              <a:t>Posture</a:t>
            </a:r>
          </a:p>
          <a:p>
            <a:pPr lvl="1"/>
            <a:r>
              <a:rPr lang="en-US" dirty="0"/>
              <a:t>Stand up straight</a:t>
            </a:r>
          </a:p>
          <a:p>
            <a:pPr lvl="1"/>
            <a:r>
              <a:rPr lang="en-US" dirty="0"/>
              <a:t>Don’t “fidget”</a:t>
            </a:r>
          </a:p>
          <a:p>
            <a:pPr lvl="1"/>
            <a:r>
              <a:rPr lang="en-US" dirty="0"/>
              <a:t>Don’t play with your hair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30896550"/>
              </p:ext>
            </p:extLst>
          </p:nvPr>
        </p:nvGraphicFramePr>
        <p:xfrm>
          <a:off x="278024" y="38862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ビジネス人々のグループ 無料画像 - Public Domai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005"/>
            <a:ext cx="2396403" cy="2057400"/>
          </a:xfrm>
          <a:prstGeom prst="rect">
            <a:avLst/>
          </a:prstGeom>
        </p:spPr>
      </p:pic>
      <p:pic>
        <p:nvPicPr>
          <p:cNvPr id="9" name="Picture 8" descr="CLAUDE SEGARD SANGATTE BLERIO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93" y="3352800"/>
            <a:ext cx="2046216" cy="13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 the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7"/>
            <a:ext cx="4591988" cy="4190999"/>
          </a:xfrm>
        </p:spPr>
        <p:txBody>
          <a:bodyPr/>
          <a:lstStyle/>
          <a:p>
            <a:r>
              <a:rPr lang="en-US" dirty="0"/>
              <a:t>Speak</a:t>
            </a:r>
          </a:p>
          <a:p>
            <a:pPr lvl="1"/>
            <a:r>
              <a:rPr lang="en-US" dirty="0"/>
              <a:t>Loud</a:t>
            </a:r>
          </a:p>
          <a:p>
            <a:pPr lvl="1"/>
            <a:r>
              <a:rPr lang="en-US" dirty="0"/>
              <a:t>Clearly</a:t>
            </a:r>
          </a:p>
          <a:p>
            <a:pPr lvl="1"/>
            <a:r>
              <a:rPr lang="en-US" dirty="0"/>
              <a:t>Confidently</a:t>
            </a:r>
          </a:p>
          <a:p>
            <a:r>
              <a:rPr lang="en-US" dirty="0"/>
              <a:t>Do not</a:t>
            </a:r>
          </a:p>
          <a:p>
            <a:pPr lvl="1"/>
            <a:r>
              <a:rPr lang="en-US" dirty="0"/>
              <a:t>Mumble</a:t>
            </a:r>
          </a:p>
          <a:p>
            <a:pPr lvl="1"/>
            <a:r>
              <a:rPr lang="en-US" dirty="0"/>
              <a:t>Chew gum</a:t>
            </a:r>
          </a:p>
          <a:p>
            <a:r>
              <a:rPr lang="en-US" dirty="0"/>
              <a:t>Avoid making distracting noises or motions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 descr="Fun Fridays - Let Me Speak! - Florida Association News Blo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61" y="799444"/>
            <a:ext cx="1814010" cy="1270083"/>
          </a:xfrm>
          <a:prstGeom prst="rect">
            <a:avLst/>
          </a:prstGeom>
        </p:spPr>
      </p:pic>
      <p:pic>
        <p:nvPicPr>
          <p:cNvPr id="11" name="Picture 10" descr="Why Chewing Gum Should Be Illeg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81" y="2545999"/>
            <a:ext cx="1651839" cy="1651839"/>
          </a:xfrm>
          <a:prstGeom prst="rect">
            <a:avLst/>
          </a:prstGeom>
        </p:spPr>
      </p:pic>
      <p:pic>
        <p:nvPicPr>
          <p:cNvPr id="12" name="Picture 11" descr="Nalee의 IT이야기 :: Standing Tall in The Room Speech Scrip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4" y="718206"/>
            <a:ext cx="2081784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eye contact</a:t>
            </a:r>
          </a:p>
          <a:p>
            <a:r>
              <a:rPr lang="en-US" dirty="0"/>
              <a:t>Smile</a:t>
            </a:r>
          </a:p>
          <a:p>
            <a:r>
              <a:rPr lang="en-US" dirty="0"/>
              <a:t>Ask questions; engage audience</a:t>
            </a:r>
          </a:p>
          <a:p>
            <a:r>
              <a:rPr lang="en-US" dirty="0"/>
              <a:t>Answer questions </a:t>
            </a:r>
          </a:p>
          <a:p>
            <a:r>
              <a:rPr lang="en-US" dirty="0"/>
              <a:t>Be courteous</a:t>
            </a:r>
          </a:p>
          <a:p>
            <a:r>
              <a:rPr lang="en-US" dirty="0"/>
              <a:t>Talk to your audience, not the screen</a:t>
            </a:r>
          </a:p>
          <a:p>
            <a:r>
              <a:rPr lang="en-US" dirty="0"/>
              <a:t>Convey your excitement!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43600" y="762000"/>
            <a:ext cx="1752600" cy="1752600"/>
            <a:chOff x="5410200" y="819912"/>
            <a:chExt cx="1752600" cy="1752600"/>
          </a:xfrm>
        </p:grpSpPr>
        <p:grpSp>
          <p:nvGrpSpPr>
            <p:cNvPr id="13" name="Group 12"/>
            <p:cNvGrpSpPr/>
            <p:nvPr/>
          </p:nvGrpSpPr>
          <p:grpSpPr>
            <a:xfrm>
              <a:off x="5410200" y="819912"/>
              <a:ext cx="1752600" cy="1752600"/>
              <a:chOff x="5410200" y="819912"/>
              <a:chExt cx="1752600" cy="1752600"/>
            </a:xfrm>
          </p:grpSpPr>
          <p:pic>
            <p:nvPicPr>
              <p:cNvPr id="8" name="Picture 7" descr="Make_eye_contact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0200" y="819912"/>
                <a:ext cx="1752600" cy="17526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48300" y="1775936"/>
                <a:ext cx="16764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Make eye-contact</a:t>
                </a:r>
              </a:p>
              <a:p>
                <a:pPr algn="ctr"/>
                <a:r>
                  <a:rPr lang="en-US" sz="1400" dirty="0"/>
                  <a:t>with audience</a:t>
                </a:r>
              </a:p>
              <a:p>
                <a:pPr algn="ctr"/>
                <a:r>
                  <a:rPr lang="en-US" sz="1400" dirty="0"/>
                  <a:t>            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448300" y="2489682"/>
              <a:ext cx="12573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301 Moved Permanent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19" y="2792206"/>
            <a:ext cx="1604962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7"/>
            <a:ext cx="4840968" cy="419099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Set the stage; prepare yourself and space ahead of time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Get ready to perform; know your lines and your subject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Overcome your fear of public speaking</a:t>
            </a:r>
          </a:p>
          <a:p>
            <a:pPr lvl="1"/>
            <a:r>
              <a:rPr lang="en-US" sz="1600" dirty="0"/>
              <a:t>Breathe slowly and deeply before your talk</a:t>
            </a:r>
          </a:p>
          <a:p>
            <a:pPr lvl="1"/>
            <a:r>
              <a:rPr lang="en-US" sz="1600" dirty="0"/>
              <a:t>Visualize yourself giving a relaxed talk to a receptive audience </a:t>
            </a:r>
          </a:p>
          <a:p>
            <a:pPr lvl="1"/>
            <a:r>
              <a:rPr lang="en-US" sz="1600" dirty="0"/>
              <a:t>Do affirmations. Tell yourself you are relaxed, confident — whatever works for you</a:t>
            </a:r>
          </a:p>
          <a:p>
            <a:pPr lvl="1"/>
            <a:r>
              <a:rPr lang="en-US" sz="1600" dirty="0"/>
              <a:t>Assume one or more “power poses,” Dr. Amy Cuddy of the Harvard Business School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80" y="1333504"/>
            <a:ext cx="314344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Stride up to the podium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Stand tall and keep your chest lifted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Smile; you appear more relaxed; reduces stress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Speak up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Take your time, but stay on time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Talk to the audience, not the screen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800" dirty="0"/>
              <a:t>Don’t drift off at the end</a:t>
            </a:r>
          </a:p>
          <a:p>
            <a:pPr marL="633495" lvl="1" indent="-342900"/>
            <a:r>
              <a:rPr lang="en-US" sz="1600" dirty="0"/>
              <a:t>Say “That concludes my presentation. Thank you for your attention.” </a:t>
            </a:r>
          </a:p>
          <a:p>
            <a:pPr marL="633495" lvl="1" indent="-342900"/>
            <a:r>
              <a:rPr lang="en-US" sz="1600" dirty="0"/>
              <a:t>Ask for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 descr="account for the gait analysis are the following step length stride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5807"/>
            <a:ext cx="2187087" cy="21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yourself…your professional self!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personable; helps to establish rapport</a:t>
            </a:r>
          </a:p>
          <a:p>
            <a:r>
              <a:rPr lang="en-US" dirty="0"/>
              <a:t>Be yourself…your professional self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just be yourself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2990850" cy="2038350"/>
          </a:xfrm>
          <a:prstGeom prst="rect">
            <a:avLst/>
          </a:prstGeom>
        </p:spPr>
      </p:pic>
      <p:pic>
        <p:nvPicPr>
          <p:cNvPr id="8" name="Picture 7" descr="Keep-Calm-and-Be-Yourself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2901077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7"/>
            <a:ext cx="4439588" cy="4190999"/>
          </a:xfrm>
        </p:spPr>
        <p:txBody>
          <a:bodyPr/>
          <a:lstStyle/>
          <a:p>
            <a:r>
              <a:rPr lang="en-US" dirty="0"/>
              <a:t>Listen to the question first</a:t>
            </a:r>
          </a:p>
          <a:p>
            <a:r>
              <a:rPr lang="en-US" dirty="0"/>
              <a:t>Repeat question, if necessary</a:t>
            </a:r>
          </a:p>
          <a:p>
            <a:r>
              <a:rPr lang="en-US" dirty="0"/>
              <a:t>Reply with confidence</a:t>
            </a:r>
          </a:p>
          <a:p>
            <a:r>
              <a:rPr lang="en-US" dirty="0"/>
              <a:t>Take your time to explain, remember others don’t know as much as you do about your research</a:t>
            </a:r>
          </a:p>
          <a:p>
            <a:r>
              <a:rPr lang="en-US" dirty="0"/>
              <a:t>Its okay to not know the answer, admit it and research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17336777"/>
              </p:ext>
            </p:extLst>
          </p:nvPr>
        </p:nvGraphicFramePr>
        <p:xfrm>
          <a:off x="278024" y="36576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Stop_And_Listen_by_StupidEy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685807"/>
            <a:ext cx="2993106" cy="22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examples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0612" y="685807"/>
            <a:ext cx="3372788" cy="4190999"/>
          </a:xfrm>
        </p:spPr>
        <p:txBody>
          <a:bodyPr/>
          <a:lstStyle/>
          <a:p>
            <a:r>
              <a:rPr lang="en-US" dirty="0"/>
              <a:t>Include multiple methods</a:t>
            </a:r>
          </a:p>
          <a:p>
            <a:pPr lvl="1"/>
            <a:r>
              <a:rPr lang="en-US" dirty="0"/>
              <a:t>Imagery</a:t>
            </a:r>
          </a:p>
          <a:p>
            <a:pPr lvl="1"/>
            <a:r>
              <a:rPr lang="en-US" dirty="0"/>
              <a:t>Motion/video</a:t>
            </a:r>
          </a:p>
          <a:p>
            <a:pPr lvl="1"/>
            <a:r>
              <a:rPr lang="en-US" dirty="0"/>
              <a:t>Analogies</a:t>
            </a:r>
          </a:p>
          <a:p>
            <a:r>
              <a:rPr lang="en-US" dirty="0"/>
              <a:t>So much content is at your fingertips</a:t>
            </a:r>
          </a:p>
          <a:p>
            <a:r>
              <a:rPr lang="en-US" dirty="0"/>
              <a:t>Following are slides from a leadership talk to scientists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AD21-1084-41ED-8E1E-68CF5548F4F8}" type="datetime1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 descr="File:Example of Gibbs Free Energy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05" y="838200"/>
            <a:ext cx="2929192" cy="24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self assembly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276600" cy="2846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12121" r="20454" b="12121"/>
          <a:stretch/>
        </p:blipFill>
        <p:spPr>
          <a:xfrm>
            <a:off x="1676400" y="2362200"/>
            <a:ext cx="2846546" cy="28465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EAC-E7FD-4372-B539-3AECE6E63C6D}" type="datetime1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academic status?</a:t>
            </a:r>
          </a:p>
          <a:p>
            <a:pPr lvl="1"/>
            <a:r>
              <a:rPr lang="en-US" dirty="0"/>
              <a:t>Undergraduate</a:t>
            </a:r>
          </a:p>
          <a:p>
            <a:pPr lvl="1"/>
            <a:r>
              <a:rPr lang="en-US" dirty="0"/>
              <a:t>Masters</a:t>
            </a:r>
          </a:p>
          <a:p>
            <a:pPr lvl="1"/>
            <a:r>
              <a:rPr lang="en-US" dirty="0"/>
              <a:t>Doctoral</a:t>
            </a:r>
          </a:p>
          <a:p>
            <a:pPr lvl="1"/>
            <a:r>
              <a:rPr lang="en-US" dirty="0"/>
              <a:t>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assembly of carbon nanotube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95400"/>
            <a:ext cx="6629400" cy="3729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105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http://www.youtube.com/watch?v=1kWApU3o6ko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255D-11F2-44B9-8B21-FD601DFEAA4E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Self Assembly in Organizational Leadership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8249" y="4800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http://robohub.org/the-distributed-flight-array-modular-robots-that-self-assemble-coordinate-and-take-flight/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17050" r="1164" b="23275"/>
          <a:stretch/>
        </p:blipFill>
        <p:spPr>
          <a:xfrm>
            <a:off x="1523999" y="2438400"/>
            <a:ext cx="6324601" cy="2133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4048-DF8A-4121-88ED-556EF0B5F8DD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Feedback/suggestions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AD21-1084-41ED-8E1E-68CF5548F4F8}" type="datetime1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 descr="Preguntas y Respuestas- 8 de marzo, 2013 - Jaime, mi dulce guerrer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8" y="685807"/>
            <a:ext cx="316338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Mary Ann Leung, Ph.D.</a:t>
            </a:r>
          </a:p>
          <a:p>
            <a:pPr algn="ctr"/>
            <a:r>
              <a:rPr lang="en-US" b="1" dirty="0">
                <a:hlinkClick r:id="rId2"/>
              </a:rPr>
              <a:t>mleung@shinstitute.org</a:t>
            </a:r>
            <a:endParaRPr lang="en-US" b="1" dirty="0"/>
          </a:p>
          <a:p>
            <a:pPr algn="ctr"/>
            <a:r>
              <a:rPr lang="en-US" b="1" dirty="0">
                <a:hlinkClick r:id="rId3"/>
              </a:rPr>
              <a:t>http://shinstitute.org/</a:t>
            </a:r>
            <a:endParaRPr lang="en-US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799" y="2217930"/>
            <a:ext cx="138600" cy="39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05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057"/>
            <a:ext cx="3592919" cy="2388234"/>
          </a:xfrm>
          <a:prstGeom prst="rect">
            <a:avLst/>
          </a:prstGeom>
        </p:spPr>
      </p:pic>
      <p:pic>
        <p:nvPicPr>
          <p:cNvPr id="11" name="Picture 10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2" y="3"/>
            <a:ext cx="5487829" cy="68580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D4B3-6D25-42EF-BD6A-6CFFD2452A82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3213743"/>
            <a:ext cx="3649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Good Luck!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4448019" y="1752599"/>
            <a:ext cx="4018554" cy="3774357"/>
          </a:xfrm>
          <a:prstGeom prst="roundRect">
            <a:avLst/>
          </a:prstGeom>
          <a:solidFill>
            <a:srgbClr val="1639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Office Hours:</a:t>
            </a:r>
          </a:p>
          <a:p>
            <a:pPr algn="ctr"/>
            <a:r>
              <a:rPr lang="en-US" dirty="0"/>
              <a:t>Wednesday, Jan 18 2-3pm</a:t>
            </a:r>
          </a:p>
          <a:p>
            <a:pPr algn="ctr"/>
            <a:r>
              <a:rPr lang="en-US" dirty="0"/>
              <a:t>Tuesday, Jan 21, 2-3pm</a:t>
            </a:r>
          </a:p>
          <a:p>
            <a:pPr algn="ctr"/>
            <a:r>
              <a:rPr lang="en-US" dirty="0"/>
              <a:t>Thursday, Feb 2, 2-3pm</a:t>
            </a:r>
          </a:p>
          <a:p>
            <a:pPr algn="ctr"/>
            <a:r>
              <a:rPr lang="en-US" dirty="0"/>
              <a:t>Monday, Feb 13, 11 am -12 pm</a:t>
            </a:r>
          </a:p>
          <a:p>
            <a:pPr algn="ctr"/>
            <a:r>
              <a:rPr lang="en-US" dirty="0"/>
              <a:t>Wednesday, Feb 15, 11 am – 12pm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Virtual location:</a:t>
            </a:r>
          </a:p>
          <a:p>
            <a:pPr algn="ctr"/>
            <a:r>
              <a:rPr lang="en-US" dirty="0">
                <a:hlinkClick r:id="rId2"/>
              </a:rPr>
              <a:t>mleung@shinstitute.org</a:t>
            </a:r>
            <a:endParaRPr lang="en-US" dirty="0"/>
          </a:p>
          <a:p>
            <a:pPr algn="ctr"/>
            <a:r>
              <a:rPr lang="en-US" dirty="0"/>
              <a:t>515-450-8190</a:t>
            </a:r>
          </a:p>
          <a:p>
            <a:pPr algn="ctr"/>
            <a:r>
              <a:rPr lang="en-US" dirty="0"/>
              <a:t>Skype: mleung1129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All times are central zone</a:t>
            </a:r>
          </a:p>
        </p:txBody>
      </p:sp>
    </p:spTree>
    <p:extLst>
      <p:ext uri="{BB962C8B-B14F-4D97-AF65-F5344CB8AC3E}">
        <p14:creationId xmlns:p14="http://schemas.microsoft.com/office/powerpoint/2010/main" val="31762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given an oral presentation at a conference?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Yes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planning on presenting at ERN?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Yes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E1F5-A2A4-48E4-BAC4-E01035F7C16A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9B80-86BB-4B67-AFCB-8CE2CFD46509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71736617"/>
              </p:ext>
            </p:extLst>
          </p:nvPr>
        </p:nvGraphicFramePr>
        <p:xfrm>
          <a:off x="278024" y="3048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1"/>
          <a:stretch/>
        </p:blipFill>
        <p:spPr>
          <a:xfrm>
            <a:off x="1579470" y="2819400"/>
            <a:ext cx="59850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Presentation of your Research</a:t>
            </a:r>
          </a:p>
          <a:p>
            <a:pPr lvl="1"/>
            <a:r>
              <a:rPr lang="en-US" dirty="0"/>
              <a:t>Share your research results</a:t>
            </a:r>
          </a:p>
          <a:p>
            <a:pPr lvl="1"/>
            <a:r>
              <a:rPr lang="en-US" dirty="0"/>
              <a:t>Communicate your excitement for research</a:t>
            </a:r>
          </a:p>
          <a:p>
            <a:pPr lvl="1"/>
            <a:r>
              <a:rPr lang="en-US" dirty="0"/>
              <a:t>Demonstrate your knowledge, skills, abilities</a:t>
            </a:r>
          </a:p>
          <a:p>
            <a:pPr lvl="1"/>
            <a:r>
              <a:rPr lang="en-US" dirty="0"/>
              <a:t>Learn from others</a:t>
            </a:r>
          </a:p>
          <a:p>
            <a:pPr lvl="1"/>
            <a:r>
              <a:rPr lang="en-US" dirty="0"/>
              <a:t>Learn about opportunities</a:t>
            </a:r>
          </a:p>
          <a:p>
            <a:pPr lvl="1"/>
            <a:r>
              <a:rPr lang="en-US" dirty="0"/>
              <a:t>Prizes!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16BE-3497-4D56-B903-DB62180B25DF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43126271"/>
              </p:ext>
            </p:extLst>
          </p:nvPr>
        </p:nvGraphicFramePr>
        <p:xfrm>
          <a:off x="304800" y="41910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FMSSCIENTIFICMETHOD - 6-COMMUNICATE RESULT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16412"/>
            <a:ext cx="1782663" cy="1965927"/>
          </a:xfrm>
          <a:prstGeom prst="rect">
            <a:avLst/>
          </a:prstGeom>
        </p:spPr>
      </p:pic>
      <p:pic>
        <p:nvPicPr>
          <p:cNvPr id="9" name="Picture 8" descr="Steps to Conduct Rocking Legal Research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5" y="3276599"/>
            <a:ext cx="1889825" cy="1505041"/>
          </a:xfrm>
          <a:prstGeom prst="rect">
            <a:avLst/>
          </a:prstGeom>
        </p:spPr>
      </p:pic>
      <p:pic>
        <p:nvPicPr>
          <p:cNvPr id="11" name="Picture 10" descr="Imperfectly Painted: Talk It Out Tuesday: How much is it worth to you?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02" y="3276600"/>
            <a:ext cx="1924595" cy="15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orals will typically be judged on:</a:t>
            </a:r>
          </a:p>
          <a:p>
            <a:pPr lvl="1"/>
            <a:r>
              <a:rPr lang="en-US" dirty="0"/>
              <a:t>Abstract</a:t>
            </a:r>
          </a:p>
          <a:p>
            <a:pPr lvl="1"/>
            <a:r>
              <a:rPr lang="en-US" dirty="0"/>
              <a:t>Statement of the Problem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Future Work</a:t>
            </a:r>
          </a:p>
          <a:p>
            <a:pPr lvl="1"/>
            <a:r>
              <a:rPr lang="en-US" dirty="0"/>
              <a:t>Oral Presentation and Response to Questions</a:t>
            </a:r>
          </a:p>
          <a:p>
            <a:pPr lvl="1"/>
            <a:r>
              <a:rPr lang="en-US" dirty="0"/>
              <a:t>Overall 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16BE-3497-4D56-B903-DB62180B25DF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78328949"/>
              </p:ext>
            </p:extLst>
          </p:nvPr>
        </p:nvGraphicFramePr>
        <p:xfrm>
          <a:off x="304800" y="41910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Practical Advice on SaaS Market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11" y="3260422"/>
            <a:ext cx="2841694" cy="1626870"/>
          </a:xfrm>
          <a:prstGeom prst="rect">
            <a:avLst/>
          </a:prstGeom>
        </p:spPr>
      </p:pic>
      <p:pic>
        <p:nvPicPr>
          <p:cNvPr id="7" name="Picture 6" descr="說的真是太好了，這就是人生！ @ 活出美好-橘子成熟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75321"/>
            <a:ext cx="2956316" cy="16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your ideas for your audience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5B7C-9D8A-4B5D-BD6B-09F469DA0577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4FCC-5905-43BA-9E40-647EDBCD3E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your audience?</a:t>
            </a:r>
          </a:p>
          <a:p>
            <a:r>
              <a:rPr lang="en-US" dirty="0"/>
              <a:t>What do they know or not know?</a:t>
            </a:r>
          </a:p>
          <a:p>
            <a:r>
              <a:rPr lang="en-US" dirty="0"/>
              <a:t>Organize your presentation</a:t>
            </a:r>
          </a:p>
          <a:p>
            <a:pPr lvl="1"/>
            <a:r>
              <a:rPr lang="en-US" dirty="0"/>
              <a:t>Overview/Motivation (Why should I care?)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Discussion</a:t>
            </a:r>
          </a:p>
          <a:p>
            <a:pPr lvl="1"/>
            <a:r>
              <a:rPr lang="en-US" dirty="0"/>
              <a:t>Future Work</a:t>
            </a:r>
          </a:p>
          <a:p>
            <a:pPr lvl="1"/>
            <a:r>
              <a:rPr lang="en-US" dirty="0"/>
              <a:t>Acknowledgements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5061303"/>
              </p:ext>
            </p:extLst>
          </p:nvPr>
        </p:nvGraphicFramePr>
        <p:xfrm>
          <a:off x="278024" y="3581400"/>
          <a:ext cx="858795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14" y="2781306"/>
            <a:ext cx="2005751" cy="1339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7889" y="863990"/>
            <a:ext cx="2209800" cy="12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0</TotalTime>
  <Words>1272</Words>
  <Application>Microsoft Office PowerPoint</Application>
  <PresentationFormat>On-screen Show (4:3)</PresentationFormat>
  <Paragraphs>351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Corbel</vt:lpstr>
      <vt:lpstr>Marketing 16x9</vt:lpstr>
      <vt:lpstr>How to Deliver an Excellent Oral Research Presentation</vt:lpstr>
      <vt:lpstr>PowerPoint Presentation</vt:lpstr>
      <vt:lpstr>Poll Question</vt:lpstr>
      <vt:lpstr>Poll Question</vt:lpstr>
      <vt:lpstr>Poll Question</vt:lpstr>
      <vt:lpstr>PowerPoint Presentation</vt:lpstr>
      <vt:lpstr>PowerPoint Presentation</vt:lpstr>
      <vt:lpstr>PowerPoint Presentation</vt:lpstr>
      <vt:lpstr>Organizing your ideas for your audience</vt:lpstr>
      <vt:lpstr>Your presentation should tell a story</vt:lpstr>
      <vt:lpstr>Telling a scientific story</vt:lpstr>
      <vt:lpstr>Tell your story in the right context</vt:lpstr>
      <vt:lpstr>Poll Question</vt:lpstr>
      <vt:lpstr>Poll Question</vt:lpstr>
      <vt:lpstr>Professional presentation software and templates</vt:lpstr>
      <vt:lpstr>Chunking and organizing your thoughts</vt:lpstr>
      <vt:lpstr>Example sign posts</vt:lpstr>
      <vt:lpstr>What to include on your slides</vt:lpstr>
      <vt:lpstr>Anatomy of a good talk</vt:lpstr>
      <vt:lpstr>Professional presentation software and templates</vt:lpstr>
      <vt:lpstr>Look the part</vt:lpstr>
      <vt:lpstr>Speak the part</vt:lpstr>
      <vt:lpstr>Connect with your audience</vt:lpstr>
      <vt:lpstr>Summary Checklist</vt:lpstr>
      <vt:lpstr>Summary Checklist</vt:lpstr>
      <vt:lpstr>Be yourself…your professional self!</vt:lpstr>
      <vt:lpstr>Taking questions</vt:lpstr>
      <vt:lpstr>A few examples</vt:lpstr>
      <vt:lpstr>Natural self assembly</vt:lpstr>
      <vt:lpstr>Self assembly of carbon nanotube</vt:lpstr>
      <vt:lpstr>Coordinated Self Assembly in Organizational Leadership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2016-08-01T19:58:31Z</dcterms:created>
  <dcterms:modified xsi:type="dcterms:W3CDTF">2017-01-17T17:43:21Z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